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31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28A2BD-79BF-4211-90FC-4C8B015E0B23}" v="7" dt="2022-11-15T09:49:34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6B47F-D22E-437B-BEED-AFA43CE99116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A6ED6-D648-4D10-9EAC-853DC8985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14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40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F154E-414A-D6A1-308C-96168763F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F71BB-439A-22CF-EC2D-575C586EC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9791F-9934-5021-CA93-3B88A17A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D5C87-4A21-E879-0E6F-AA0DF6D8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9EAA1-CEDE-0166-57EA-91CFA9A0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183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BBF7-1FA3-F27D-2D57-ABFD5E97E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573A1-45D7-051E-9973-93425AA78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800B9-3052-FA05-EAE7-3D58442A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7C9E9-6011-05A1-5026-9523CA78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118EB-7026-7D3D-708D-FEA92DA9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40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415BC8-27FD-7BC1-6BE4-1FDC2AFBA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E6394-6235-CF59-5379-F19136B58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3F7D5-CF7B-E9F6-1F0E-0386B1B2F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7F6A2-8375-4E5D-A3A7-7FA4C316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C7B4D-9CAE-4163-4F1C-86E0824B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46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A155C-054A-790F-6AFF-7BE4D6C7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160A-7C89-F5F5-0C8B-1942F707D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B2102-C070-B3CA-B29C-C87650BFB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215EF-C4C8-822A-927F-CE6595648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797E5-42CC-F6CC-448B-9913C367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35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1F525-FC5D-18C9-C131-B328AFC1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6DFC1-B7AA-8CA2-A2F2-26D42D0CF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62C0-CF91-638D-2F6A-D2B20DCB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57F20-C07C-5AFA-1CCD-96094CE5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839CA-55EC-0B7A-DAE1-A361FC41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80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FBC4-9769-C5DD-D98C-964F32B4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C015B-E5C9-91A6-8F67-3F96E921B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39DC5-6C36-F01F-B50F-29CCF16DA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68503-15CB-7786-3E11-EAA02B7E0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B4780-9C02-235F-73B5-7871BE72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B81AE-3DE8-82E4-61D0-328E7D33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36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B48E-D379-F6A9-62BD-DE2295F1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79ADE-8783-BFA7-2D56-B3B40F7D9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2072F-0295-2B37-0687-93F0508E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A25CC-D335-6EB8-1D7B-E057863BD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4BD1C-D1BB-51F7-07B0-40FBA3317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A76FF-9EBE-1C98-C6BE-0AB1F1B0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526DA9-DF58-54F7-8C9B-D75C7703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9EAC3-1747-3804-9A4A-349F037F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69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FEE7-4660-ED40-3B75-36C1499C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A95C8-3AF4-AB3E-4C0C-31A558AC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E35A8-AB1C-C731-ECB0-7ECB5339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4234B-FE6E-2D65-4F7E-B0487C0B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12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67BD3-D2EC-721B-3003-B4AD85C42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8F2C5-6373-E0F2-9773-EA7196EB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5F9C6-AF2C-3276-9E67-008C3BA1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331C-5853-7DA9-9498-4E3311B4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6C129-ABD8-33D4-5661-5B4329CD5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2BE9B-1C0C-E97C-31FE-3224E1E4C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F221C-6C86-F866-AE05-A321A482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1D203-2623-A292-0D34-494F3438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BD2CF-8143-FEBB-4A6F-8CDBC261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95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B4F3E-F7E7-74C8-CE64-A4DE8733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BC63D-CE1B-7A53-524E-D975FA9CA3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C88E1-05EF-6C14-66A8-2D5657E9D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3654E-D610-F7EF-F38C-1DEDCC3F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FB8A0-EDC2-CA4F-8C29-1415B661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72A1C-2154-31F6-4037-C74A760F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45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6B573-BA2F-0B4D-257D-C11CAA2D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7DC45-CAC5-07A8-83CF-AA44C6A68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4AA7-68BA-5C88-C053-8810B8564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483AA-C906-43F2-A950-9D6B9CB50495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E3DAC-410E-0344-8540-D9956975C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BE5FF-C434-8853-646B-F84B219C8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3B3C4-BAB6-493C-B068-1352CB8CF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9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5" y="0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4833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E58F11FF-B390-2A5D-07C1-A0BF2C8FC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05" y="278839"/>
            <a:ext cx="5731510" cy="96012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483D7E7-3CBA-AFA4-3FE7-8CBC0A444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701" y="4219694"/>
            <a:ext cx="44068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3212A4-3979-C858-9BF1-E0B1981A7B85}"/>
              </a:ext>
            </a:extLst>
          </p:cNvPr>
          <p:cNvSpPr/>
          <p:nvPr/>
        </p:nvSpPr>
        <p:spPr>
          <a:xfrm>
            <a:off x="3565281" y="5470177"/>
            <a:ext cx="554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 Literacy Lead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05BC062-556D-E64E-499A-6A934F3E0F35}"/>
              </a:ext>
            </a:extLst>
          </p:cNvPr>
          <p:cNvSpPr/>
          <p:nvPr/>
        </p:nvSpPr>
        <p:spPr>
          <a:xfrm>
            <a:off x="866763" y="3800800"/>
            <a:ext cx="2979937" cy="179661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highlight>
                  <a:srgbClr val="FFFF00"/>
                </a:highlight>
                <a:latin typeface="American Signs" panose="02000500000000000000" pitchFamily="2" charset="0"/>
              </a:rPr>
              <a:t>Click </a:t>
            </a:r>
            <a:r>
              <a:rPr lang="en-GB" dirty="0">
                <a:solidFill>
                  <a:schemeClr val="tx1"/>
                </a:solidFill>
                <a:latin typeface="American Signs" panose="02000500000000000000" pitchFamily="2" charset="0"/>
              </a:rPr>
              <a:t>and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American Signs" panose="02000500000000000000" pitchFamily="2" charset="0"/>
              </a:rPr>
              <a:t>Listen to our pupil literacy lead</a:t>
            </a:r>
          </a:p>
        </p:txBody>
      </p:sp>
      <p:pic>
        <p:nvPicPr>
          <p:cNvPr id="3" name="IMG_8577 (1)">
            <a:hlinkClick r:id="" action="ppaction://media"/>
            <a:extLst>
              <a:ext uri="{FF2B5EF4-FFF2-40B4-BE49-F238E27FC236}">
                <a16:creationId xmlns:a16="http://schemas.microsoft.com/office/drawing/2014/main" id="{C9A74F8C-3C79-A6E4-79F0-396AAEFD93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8876" y="1341264"/>
            <a:ext cx="2988476" cy="40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C19B648809C0408E236EF4B47BF25D" ma:contentTypeVersion="14" ma:contentTypeDescription="Create a new document." ma:contentTypeScope="" ma:versionID="6f56d988554470707d21942eac0a94e5">
  <xsd:schema xmlns:xsd="http://www.w3.org/2001/XMLSchema" xmlns:xs="http://www.w3.org/2001/XMLSchema" xmlns:p="http://schemas.microsoft.com/office/2006/metadata/properties" xmlns:ns3="57cc932e-015b-49f7-9e5b-ca7bf09770e6" xmlns:ns4="7a215a97-bb74-4731-82a4-9f71865c4627" targetNamespace="http://schemas.microsoft.com/office/2006/metadata/properties" ma:root="true" ma:fieldsID="e743b8e456ff71d21b0e500d6a2c9f77" ns3:_="" ns4:_="">
    <xsd:import namespace="57cc932e-015b-49f7-9e5b-ca7bf09770e6"/>
    <xsd:import namespace="7a215a97-bb74-4731-82a4-9f71865c46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cc932e-015b-49f7-9e5b-ca7bf09770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15a97-bb74-4731-82a4-9f71865c46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65F030-FF9B-44AA-A595-A359533849C8}">
  <ds:schemaRefs>
    <ds:schemaRef ds:uri="7a215a97-bb74-4731-82a4-9f71865c4627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7cc932e-015b-49f7-9e5b-ca7bf09770e6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470267C-EDFD-4C0B-80A3-46247BC26E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E46ADA-88F7-4CA3-8488-B69F553C38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cc932e-015b-49f7-9e5b-ca7bf09770e6"/>
    <ds:schemaRef ds:uri="7a215a97-bb74-4731-82a4-9f71865c46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</Words>
  <Application>Microsoft Office PowerPoint</Application>
  <PresentationFormat>Widescreen</PresentationFormat>
  <Paragraphs>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American Signs</vt:lpstr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farhana patel</dc:creator>
  <cp:lastModifiedBy>Khadijah Patel</cp:lastModifiedBy>
  <cp:revision>3</cp:revision>
  <dcterms:created xsi:type="dcterms:W3CDTF">2022-11-05T21:58:07Z</dcterms:created>
  <dcterms:modified xsi:type="dcterms:W3CDTF">2022-11-15T09:52:54Z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0x010100D9C19B648809C0408E236EF4B47BF25D</vt:lpwstr>
  </property>
  <property fmtid="{D5CDD505-2E9C-101B-9397-08002B2CF9AE}" pid="3" name="MediaServiceImageTags">
    <vt:lpwstr/>
  </property>
</Properties>
</file>