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082" r:id="rId5"/>
    <p:sldId id="2088" r:id="rId6"/>
    <p:sldId id="1999" r:id="rId7"/>
    <p:sldId id="2315" r:id="rId8"/>
    <p:sldId id="2316" r:id="rId9"/>
    <p:sldId id="2323" r:id="rId10"/>
    <p:sldId id="2320" r:id="rId11"/>
    <p:sldId id="2321" r:id="rId12"/>
    <p:sldId id="2313" r:id="rId13"/>
    <p:sldId id="2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B6E0"/>
    <a:srgbClr val="98C0E4"/>
    <a:srgbClr val="94B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38DA72-95D3-4579-AF91-48ED8B6BB991}" v="11" dt="2022-11-23T07:38:19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70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hana patel" userId="7b568346-da8d-4b51-a73f-b70c499d55aa" providerId="ADAL" clId="{7A38DA72-95D3-4579-AF91-48ED8B6BB991}"/>
    <pc:docChg chg="undo custSel addSld delSld modSld sldOrd">
      <pc:chgData name="farhana patel" userId="7b568346-da8d-4b51-a73f-b70c499d55aa" providerId="ADAL" clId="{7A38DA72-95D3-4579-AF91-48ED8B6BB991}" dt="2022-11-23T07:45:00.164" v="2397" actId="20577"/>
      <pc:docMkLst>
        <pc:docMk/>
      </pc:docMkLst>
      <pc:sldChg chg="addSp delSp modSp mod addAnim delAnim modAnim modNotesTx">
        <pc:chgData name="farhana patel" userId="7b568346-da8d-4b51-a73f-b70c499d55aa" providerId="ADAL" clId="{7A38DA72-95D3-4579-AF91-48ED8B6BB991}" dt="2022-11-22T15:50:18.114" v="82" actId="14100"/>
        <pc:sldMkLst>
          <pc:docMk/>
          <pc:sldMk cId="1264314483" sldId="1999"/>
        </pc:sldMkLst>
        <pc:spChg chg="add del mod">
          <ac:chgData name="farhana patel" userId="7b568346-da8d-4b51-a73f-b70c499d55aa" providerId="ADAL" clId="{7A38DA72-95D3-4579-AF91-48ED8B6BB991}" dt="2022-11-22T12:58:13.397" v="12" actId="478"/>
          <ac:spMkLst>
            <pc:docMk/>
            <pc:sldMk cId="1264314483" sldId="1999"/>
            <ac:spMk id="17" creationId="{92C2ED69-E87D-DD59-DA9F-BB460A4A5E98}"/>
          </ac:spMkLst>
        </pc:spChg>
        <pc:spChg chg="mod">
          <ac:chgData name="farhana patel" userId="7b568346-da8d-4b51-a73f-b70c499d55aa" providerId="ADAL" clId="{7A38DA72-95D3-4579-AF91-48ED8B6BB991}" dt="2022-11-22T15:48:53.211" v="65" actId="14100"/>
          <ac:spMkLst>
            <pc:docMk/>
            <pc:sldMk cId="1264314483" sldId="1999"/>
            <ac:spMk id="71" creationId="{9F572A9C-14D3-4F9A-9AEF-7BF7349B45E2}"/>
          </ac:spMkLst>
        </pc:spChg>
        <pc:spChg chg="mod">
          <ac:chgData name="farhana patel" userId="7b568346-da8d-4b51-a73f-b70c499d55aa" providerId="ADAL" clId="{7A38DA72-95D3-4579-AF91-48ED8B6BB991}" dt="2022-11-22T15:50:08.366" v="80" actId="207"/>
          <ac:spMkLst>
            <pc:docMk/>
            <pc:sldMk cId="1264314483" sldId="1999"/>
            <ac:spMk id="80" creationId="{DCC856CD-C845-4E60-96A0-F8DE4C2E05D4}"/>
          </ac:spMkLst>
        </pc:spChg>
        <pc:spChg chg="mod">
          <ac:chgData name="farhana patel" userId="7b568346-da8d-4b51-a73f-b70c499d55aa" providerId="ADAL" clId="{7A38DA72-95D3-4579-AF91-48ED8B6BB991}" dt="2022-11-22T15:43:55.566" v="54" actId="1076"/>
          <ac:spMkLst>
            <pc:docMk/>
            <pc:sldMk cId="1264314483" sldId="1999"/>
            <ac:spMk id="101" creationId="{4D67C023-3FE5-41D9-B97F-1F8ECBB03CD9}"/>
          </ac:spMkLst>
        </pc:spChg>
        <pc:picChg chg="mod">
          <ac:chgData name="farhana patel" userId="7b568346-da8d-4b51-a73f-b70c499d55aa" providerId="ADAL" clId="{7A38DA72-95D3-4579-AF91-48ED8B6BB991}" dt="2022-11-22T15:19:58.278" v="32" actId="1076"/>
          <ac:picMkLst>
            <pc:docMk/>
            <pc:sldMk cId="1264314483" sldId="1999"/>
            <ac:picMk id="14" creationId="{2352FED5-3BD6-AF23-7905-0A717A323D3C}"/>
          </ac:picMkLst>
        </pc:picChg>
        <pc:picChg chg="add mod">
          <ac:chgData name="farhana patel" userId="7b568346-da8d-4b51-a73f-b70c499d55aa" providerId="ADAL" clId="{7A38DA72-95D3-4579-AF91-48ED8B6BB991}" dt="2022-11-22T15:19:02.125" v="24" actId="1076"/>
          <ac:picMkLst>
            <pc:docMk/>
            <pc:sldMk cId="1264314483" sldId="1999"/>
            <ac:picMk id="21" creationId="{D85EAE77-C1E8-6FE6-5F1C-035F3E976D52}"/>
          </ac:picMkLst>
        </pc:picChg>
        <pc:picChg chg="add mod">
          <ac:chgData name="farhana patel" userId="7b568346-da8d-4b51-a73f-b70c499d55aa" providerId="ADAL" clId="{7A38DA72-95D3-4579-AF91-48ED8B6BB991}" dt="2022-11-22T15:19:28.039" v="29" actId="1076"/>
          <ac:picMkLst>
            <pc:docMk/>
            <pc:sldMk cId="1264314483" sldId="1999"/>
            <ac:picMk id="22" creationId="{278BAFDC-E965-B56A-2CB4-9CD22401BD89}"/>
          </ac:picMkLst>
        </pc:picChg>
        <pc:picChg chg="add del mod">
          <ac:chgData name="farhana patel" userId="7b568346-da8d-4b51-a73f-b70c499d55aa" providerId="ADAL" clId="{7A38DA72-95D3-4579-AF91-48ED8B6BB991}" dt="2022-11-22T15:42:45.240" v="41" actId="478"/>
          <ac:picMkLst>
            <pc:docMk/>
            <pc:sldMk cId="1264314483" sldId="1999"/>
            <ac:picMk id="24" creationId="{440BB578-6A9B-87D9-5208-0CF1D44B698F}"/>
          </ac:picMkLst>
        </pc:picChg>
        <pc:picChg chg="add mod">
          <ac:chgData name="farhana patel" userId="7b568346-da8d-4b51-a73f-b70c499d55aa" providerId="ADAL" clId="{7A38DA72-95D3-4579-AF91-48ED8B6BB991}" dt="2022-11-22T15:50:18.114" v="82" actId="14100"/>
          <ac:picMkLst>
            <pc:docMk/>
            <pc:sldMk cId="1264314483" sldId="1999"/>
            <ac:picMk id="26" creationId="{77A144FB-2063-0E97-7047-22897122088E}"/>
          </ac:picMkLst>
        </pc:picChg>
        <pc:picChg chg="mod">
          <ac:chgData name="farhana patel" userId="7b568346-da8d-4b51-a73f-b70c499d55aa" providerId="ADAL" clId="{7A38DA72-95D3-4579-AF91-48ED8B6BB991}" dt="2022-11-22T15:43:29.135" v="50" actId="1076"/>
          <ac:picMkLst>
            <pc:docMk/>
            <pc:sldMk cId="1264314483" sldId="1999"/>
            <ac:picMk id="43" creationId="{65E37286-497E-4F55-9488-2416ADAA6B35}"/>
          </ac:picMkLst>
        </pc:picChg>
        <pc:picChg chg="mod">
          <ac:chgData name="farhana patel" userId="7b568346-da8d-4b51-a73f-b70c499d55aa" providerId="ADAL" clId="{7A38DA72-95D3-4579-AF91-48ED8B6BB991}" dt="2022-11-22T15:49:00.711" v="68" actId="14100"/>
          <ac:picMkLst>
            <pc:docMk/>
            <pc:sldMk cId="1264314483" sldId="1999"/>
            <ac:picMk id="61" creationId="{869AF3D1-C3CA-449D-A6F1-2BE5E3CB9064}"/>
          </ac:picMkLst>
        </pc:picChg>
        <pc:picChg chg="mod">
          <ac:chgData name="farhana patel" userId="7b568346-da8d-4b51-a73f-b70c499d55aa" providerId="ADAL" clId="{7A38DA72-95D3-4579-AF91-48ED8B6BB991}" dt="2022-11-22T15:28:18.019" v="33" actId="1076"/>
          <ac:picMkLst>
            <pc:docMk/>
            <pc:sldMk cId="1264314483" sldId="1999"/>
            <ac:picMk id="94" creationId="{3EA58BF1-663C-4D58-B42C-6EDC0C7E4B5E}"/>
          </ac:picMkLst>
        </pc:picChg>
        <pc:cxnChg chg="add del mod">
          <ac:chgData name="farhana patel" userId="7b568346-da8d-4b51-a73f-b70c499d55aa" providerId="ADAL" clId="{7A38DA72-95D3-4579-AF91-48ED8B6BB991}" dt="2022-11-22T12:58:09.827" v="11" actId="478"/>
          <ac:cxnSpMkLst>
            <pc:docMk/>
            <pc:sldMk cId="1264314483" sldId="1999"/>
            <ac:cxnSpMk id="19" creationId="{794BDEDD-8603-FE2D-E703-29ACE0565A7B}"/>
          </ac:cxnSpMkLst>
        </pc:cxnChg>
      </pc:sldChg>
      <pc:sldChg chg="modSp mod modNotesTx">
        <pc:chgData name="farhana patel" userId="7b568346-da8d-4b51-a73f-b70c499d55aa" providerId="ADAL" clId="{7A38DA72-95D3-4579-AF91-48ED8B6BB991}" dt="2022-11-23T07:03:32.832" v="1655" actId="6549"/>
        <pc:sldMkLst>
          <pc:docMk/>
          <pc:sldMk cId="4068798422" sldId="2088"/>
        </pc:sldMkLst>
        <pc:spChg chg="mod">
          <ac:chgData name="farhana patel" userId="7b568346-da8d-4b51-a73f-b70c499d55aa" providerId="ADAL" clId="{7A38DA72-95D3-4579-AF91-48ED8B6BB991}" dt="2022-11-22T15:52:23.780" v="175" actId="1076"/>
          <ac:spMkLst>
            <pc:docMk/>
            <pc:sldMk cId="4068798422" sldId="2088"/>
            <ac:spMk id="4" creationId="{485E9C7E-AB7C-8812-2EF6-A450A28131E5}"/>
          </ac:spMkLst>
        </pc:spChg>
        <pc:spChg chg="mod">
          <ac:chgData name="farhana patel" userId="7b568346-da8d-4b51-a73f-b70c499d55aa" providerId="ADAL" clId="{7A38DA72-95D3-4579-AF91-48ED8B6BB991}" dt="2022-11-23T07:03:32.832" v="1655" actId="6549"/>
          <ac:spMkLst>
            <pc:docMk/>
            <pc:sldMk cId="4068798422" sldId="2088"/>
            <ac:spMk id="7" creationId="{1D381F22-30CA-4B56-29D6-F2A5165412C3}"/>
          </ac:spMkLst>
        </pc:spChg>
        <pc:spChg chg="mod">
          <ac:chgData name="farhana patel" userId="7b568346-da8d-4b51-a73f-b70c499d55aa" providerId="ADAL" clId="{7A38DA72-95D3-4579-AF91-48ED8B6BB991}" dt="2022-11-22T16:53:19.099" v="451" actId="20577"/>
          <ac:spMkLst>
            <pc:docMk/>
            <pc:sldMk cId="4068798422" sldId="2088"/>
            <ac:spMk id="55" creationId="{ED7A719B-241F-42F5-B6F7-2996828B7756}"/>
          </ac:spMkLst>
        </pc:spChg>
        <pc:spChg chg="mod">
          <ac:chgData name="farhana patel" userId="7b568346-da8d-4b51-a73f-b70c499d55aa" providerId="ADAL" clId="{7A38DA72-95D3-4579-AF91-48ED8B6BB991}" dt="2022-11-22T16:54:02.413" v="467" actId="13926"/>
          <ac:spMkLst>
            <pc:docMk/>
            <pc:sldMk cId="4068798422" sldId="2088"/>
            <ac:spMk id="58" creationId="{0D82E49E-CB03-47DA-AF68-1D67932A690D}"/>
          </ac:spMkLst>
        </pc:spChg>
      </pc:sldChg>
      <pc:sldChg chg="del">
        <pc:chgData name="farhana patel" userId="7b568346-da8d-4b51-a73f-b70c499d55aa" providerId="ADAL" clId="{7A38DA72-95D3-4579-AF91-48ED8B6BB991}" dt="2022-11-23T07:12:10.990" v="2136" actId="47"/>
        <pc:sldMkLst>
          <pc:docMk/>
          <pc:sldMk cId="715517161" sldId="2312"/>
        </pc:sldMkLst>
      </pc:sldChg>
      <pc:sldChg chg="addSp delSp modSp mod delAnim modAnim">
        <pc:chgData name="farhana patel" userId="7b568346-da8d-4b51-a73f-b70c499d55aa" providerId="ADAL" clId="{7A38DA72-95D3-4579-AF91-48ED8B6BB991}" dt="2022-11-23T07:38:19.885" v="2230"/>
        <pc:sldMkLst>
          <pc:docMk/>
          <pc:sldMk cId="871347088" sldId="2313"/>
        </pc:sldMkLst>
        <pc:picChg chg="add mod">
          <ac:chgData name="farhana patel" userId="7b568346-da8d-4b51-a73f-b70c499d55aa" providerId="ADAL" clId="{7A38DA72-95D3-4579-AF91-48ED8B6BB991}" dt="2022-11-23T07:38:07.868" v="2229" actId="14100"/>
          <ac:picMkLst>
            <pc:docMk/>
            <pc:sldMk cId="871347088" sldId="2313"/>
            <ac:picMk id="2" creationId="{6DA6C53A-6074-7B31-BD73-99D5A7620031}"/>
          </ac:picMkLst>
        </pc:picChg>
        <pc:picChg chg="del">
          <ac:chgData name="farhana patel" userId="7b568346-da8d-4b51-a73f-b70c499d55aa" providerId="ADAL" clId="{7A38DA72-95D3-4579-AF91-48ED8B6BB991}" dt="2022-11-22T13:02:07.580" v="15" actId="478"/>
          <ac:picMkLst>
            <pc:docMk/>
            <pc:sldMk cId="871347088" sldId="2313"/>
            <ac:picMk id="3" creationId="{B4C26E8A-E40B-DF62-19B9-C24E25BEA45B}"/>
          </ac:picMkLst>
        </pc:picChg>
      </pc:sldChg>
      <pc:sldChg chg="addSp delSp modSp mod modNotesTx">
        <pc:chgData name="farhana patel" userId="7b568346-da8d-4b51-a73f-b70c499d55aa" providerId="ADAL" clId="{7A38DA72-95D3-4579-AF91-48ED8B6BB991}" dt="2022-11-23T06:03:26.446" v="1033" actId="1076"/>
        <pc:sldMkLst>
          <pc:docMk/>
          <pc:sldMk cId="1661937263" sldId="2315"/>
        </pc:sldMkLst>
        <pc:spChg chg="mod">
          <ac:chgData name="farhana patel" userId="7b568346-da8d-4b51-a73f-b70c499d55aa" providerId="ADAL" clId="{7A38DA72-95D3-4579-AF91-48ED8B6BB991}" dt="2022-11-22T16:09:12.616" v="306" actId="1076"/>
          <ac:spMkLst>
            <pc:docMk/>
            <pc:sldMk cId="1661937263" sldId="2315"/>
            <ac:spMk id="27" creationId="{36B3E9DD-3E92-4D8B-AEC4-3671552FF9D4}"/>
          </ac:spMkLst>
        </pc:spChg>
        <pc:spChg chg="mod">
          <ac:chgData name="farhana patel" userId="7b568346-da8d-4b51-a73f-b70c499d55aa" providerId="ADAL" clId="{7A38DA72-95D3-4579-AF91-48ED8B6BB991}" dt="2022-11-22T16:20:03.950" v="340" actId="207"/>
          <ac:spMkLst>
            <pc:docMk/>
            <pc:sldMk cId="1661937263" sldId="2315"/>
            <ac:spMk id="55" creationId="{ED7A719B-241F-42F5-B6F7-2996828B7756}"/>
          </ac:spMkLst>
        </pc:spChg>
        <pc:spChg chg="mod">
          <ac:chgData name="farhana patel" userId="7b568346-da8d-4b51-a73f-b70c499d55aa" providerId="ADAL" clId="{7A38DA72-95D3-4579-AF91-48ED8B6BB991}" dt="2022-11-23T06:03:26.446" v="1033" actId="1076"/>
          <ac:spMkLst>
            <pc:docMk/>
            <pc:sldMk cId="1661937263" sldId="2315"/>
            <ac:spMk id="58" creationId="{0D82E49E-CB03-47DA-AF68-1D67932A690D}"/>
          </ac:spMkLst>
        </pc:spChg>
        <pc:picChg chg="mod">
          <ac:chgData name="farhana patel" userId="7b568346-da8d-4b51-a73f-b70c499d55aa" providerId="ADAL" clId="{7A38DA72-95D3-4579-AF91-48ED8B6BB991}" dt="2022-11-22T16:08:55.494" v="304" actId="1076"/>
          <ac:picMkLst>
            <pc:docMk/>
            <pc:sldMk cId="1661937263" sldId="2315"/>
            <ac:picMk id="2" creationId="{7B9D8A0E-D256-990C-6DF9-A504261DFB40}"/>
          </ac:picMkLst>
        </pc:picChg>
        <pc:picChg chg="add del">
          <ac:chgData name="farhana patel" userId="7b568346-da8d-4b51-a73f-b70c499d55aa" providerId="ADAL" clId="{7A38DA72-95D3-4579-AF91-48ED8B6BB991}" dt="2022-11-22T16:20:10.539" v="342" actId="22"/>
          <ac:picMkLst>
            <pc:docMk/>
            <pc:sldMk cId="1661937263" sldId="2315"/>
            <ac:picMk id="4" creationId="{637CFB82-0E2E-BF56-4028-82FD7D433B85}"/>
          </ac:picMkLst>
        </pc:picChg>
        <pc:picChg chg="mod">
          <ac:chgData name="farhana patel" userId="7b568346-da8d-4b51-a73f-b70c499d55aa" providerId="ADAL" clId="{7A38DA72-95D3-4579-AF91-48ED8B6BB991}" dt="2022-11-22T16:09:30.319" v="307" actId="1076"/>
          <ac:picMkLst>
            <pc:docMk/>
            <pc:sldMk cId="1661937263" sldId="2315"/>
            <ac:picMk id="6" creationId="{800A4DA5-E941-4AF4-B6D7-651A3A8728EE}"/>
          </ac:picMkLst>
        </pc:picChg>
        <pc:picChg chg="add del">
          <ac:chgData name="farhana patel" userId="7b568346-da8d-4b51-a73f-b70c499d55aa" providerId="ADAL" clId="{7A38DA72-95D3-4579-AF91-48ED8B6BB991}" dt="2022-11-22T16:20:19.742" v="345" actId="22"/>
          <ac:picMkLst>
            <pc:docMk/>
            <pc:sldMk cId="1661937263" sldId="2315"/>
            <ac:picMk id="8" creationId="{8A39488F-FDAF-6D00-A489-DCAD99CE7B2B}"/>
          </ac:picMkLst>
        </pc:picChg>
      </pc:sldChg>
      <pc:sldChg chg="addSp delSp modSp mod ord">
        <pc:chgData name="farhana patel" userId="7b568346-da8d-4b51-a73f-b70c499d55aa" providerId="ADAL" clId="{7A38DA72-95D3-4579-AF91-48ED8B6BB991}" dt="2022-11-23T07:44:34.740" v="2392" actId="20577"/>
        <pc:sldMkLst>
          <pc:docMk/>
          <pc:sldMk cId="999971294" sldId="2316"/>
        </pc:sldMkLst>
        <pc:spChg chg="del">
          <ac:chgData name="farhana patel" userId="7b568346-da8d-4b51-a73f-b70c499d55aa" providerId="ADAL" clId="{7A38DA72-95D3-4579-AF91-48ED8B6BB991}" dt="2022-11-22T16:55:42.512" v="475" actId="478"/>
          <ac:spMkLst>
            <pc:docMk/>
            <pc:sldMk cId="999971294" sldId="2316"/>
            <ac:spMk id="7" creationId="{EC24B119-FAD4-98A7-3799-14AAC2696E3E}"/>
          </ac:spMkLst>
        </pc:spChg>
        <pc:spChg chg="del">
          <ac:chgData name="farhana patel" userId="7b568346-da8d-4b51-a73f-b70c499d55aa" providerId="ADAL" clId="{7A38DA72-95D3-4579-AF91-48ED8B6BB991}" dt="2022-11-22T16:55:39.184" v="472" actId="478"/>
          <ac:spMkLst>
            <pc:docMk/>
            <pc:sldMk cId="999971294" sldId="2316"/>
            <ac:spMk id="8" creationId="{FA266098-AE01-3733-9560-D6CAB3F2DD15}"/>
          </ac:spMkLst>
        </pc:spChg>
        <pc:spChg chg="del mod">
          <ac:chgData name="farhana patel" userId="7b568346-da8d-4b51-a73f-b70c499d55aa" providerId="ADAL" clId="{7A38DA72-95D3-4579-AF91-48ED8B6BB991}" dt="2022-11-22T16:55:41.043" v="474" actId="478"/>
          <ac:spMkLst>
            <pc:docMk/>
            <pc:sldMk cId="999971294" sldId="2316"/>
            <ac:spMk id="9" creationId="{79417D08-8986-6F08-2BAE-2DCE6EEED5FD}"/>
          </ac:spMkLst>
        </pc:spChg>
        <pc:spChg chg="del">
          <ac:chgData name="farhana patel" userId="7b568346-da8d-4b51-a73f-b70c499d55aa" providerId="ADAL" clId="{7A38DA72-95D3-4579-AF91-48ED8B6BB991}" dt="2022-11-22T16:55:36.989" v="471" actId="478"/>
          <ac:spMkLst>
            <pc:docMk/>
            <pc:sldMk cId="999971294" sldId="2316"/>
            <ac:spMk id="10" creationId="{86A30E4B-9E62-FA1E-FB6B-77BB371C1872}"/>
          </ac:spMkLst>
        </pc:spChg>
        <pc:spChg chg="add del mod">
          <ac:chgData name="farhana patel" userId="7b568346-da8d-4b51-a73f-b70c499d55aa" providerId="ADAL" clId="{7A38DA72-95D3-4579-AF91-48ED8B6BB991}" dt="2022-11-23T07:03:52.865" v="1657" actId="478"/>
          <ac:spMkLst>
            <pc:docMk/>
            <pc:sldMk cId="999971294" sldId="2316"/>
            <ac:spMk id="11" creationId="{5FA1D17D-2920-0209-2583-A1FBF6439E7E}"/>
          </ac:spMkLst>
        </pc:spChg>
        <pc:spChg chg="add mod">
          <ac:chgData name="farhana patel" userId="7b568346-da8d-4b51-a73f-b70c499d55aa" providerId="ADAL" clId="{7A38DA72-95D3-4579-AF91-48ED8B6BB991}" dt="2022-11-23T07:44:34.740" v="2392" actId="20577"/>
          <ac:spMkLst>
            <pc:docMk/>
            <pc:sldMk cId="999971294" sldId="2316"/>
            <ac:spMk id="12" creationId="{D163DDE2-9EDA-D01C-2DD8-1247C97840D7}"/>
          </ac:spMkLst>
        </pc:spChg>
        <pc:spChg chg="mod">
          <ac:chgData name="farhana patel" userId="7b568346-da8d-4b51-a73f-b70c499d55aa" providerId="ADAL" clId="{7A38DA72-95D3-4579-AF91-48ED8B6BB991}" dt="2022-11-23T07:04:17.503" v="1659" actId="1076"/>
          <ac:spMkLst>
            <pc:docMk/>
            <pc:sldMk cId="999971294" sldId="2316"/>
            <ac:spMk id="31" creationId="{035FB396-312B-6C97-0557-2BE57CF0B75B}"/>
          </ac:spMkLst>
        </pc:spChg>
      </pc:sldChg>
      <pc:sldChg chg="modSp add mod ord modNotesTx">
        <pc:chgData name="farhana patel" userId="7b568346-da8d-4b51-a73f-b70c499d55aa" providerId="ADAL" clId="{7A38DA72-95D3-4579-AF91-48ED8B6BB991}" dt="2022-11-23T07:12:35.899" v="2195" actId="14100"/>
        <pc:sldMkLst>
          <pc:docMk/>
          <pc:sldMk cId="46024102" sldId="2317"/>
        </pc:sldMkLst>
        <pc:spChg chg="mod">
          <ac:chgData name="farhana patel" userId="7b568346-da8d-4b51-a73f-b70c499d55aa" providerId="ADAL" clId="{7A38DA72-95D3-4579-AF91-48ED8B6BB991}" dt="2022-11-23T07:12:35.899" v="2195" actId="14100"/>
          <ac:spMkLst>
            <pc:docMk/>
            <pc:sldMk cId="46024102" sldId="2317"/>
            <ac:spMk id="31" creationId="{035FB396-312B-6C97-0557-2BE57CF0B75B}"/>
          </ac:spMkLst>
        </pc:spChg>
      </pc:sldChg>
      <pc:sldChg chg="addSp delSp modSp add del mod ord">
        <pc:chgData name="farhana patel" userId="7b568346-da8d-4b51-a73f-b70c499d55aa" providerId="ADAL" clId="{7A38DA72-95D3-4579-AF91-48ED8B6BB991}" dt="2022-11-23T07:12:05.757" v="2135" actId="47"/>
        <pc:sldMkLst>
          <pc:docMk/>
          <pc:sldMk cId="933846586" sldId="2318"/>
        </pc:sldMkLst>
        <pc:spChg chg="mod">
          <ac:chgData name="farhana patel" userId="7b568346-da8d-4b51-a73f-b70c499d55aa" providerId="ADAL" clId="{7A38DA72-95D3-4579-AF91-48ED8B6BB991}" dt="2022-11-22T17:09:39.902" v="835" actId="1076"/>
          <ac:spMkLst>
            <pc:docMk/>
            <pc:sldMk cId="933846586" sldId="2318"/>
            <ac:spMk id="5" creationId="{8F8EF909-97D8-4F8F-9F5B-8C7CD9827937}"/>
          </ac:spMkLst>
        </pc:spChg>
        <pc:spChg chg="add mod">
          <ac:chgData name="farhana patel" userId="7b568346-da8d-4b51-a73f-b70c499d55aa" providerId="ADAL" clId="{7A38DA72-95D3-4579-AF91-48ED8B6BB991}" dt="2022-11-22T17:12:38.358" v="1001" actId="20577"/>
          <ac:spMkLst>
            <pc:docMk/>
            <pc:sldMk cId="933846586" sldId="2318"/>
            <ac:spMk id="7" creationId="{8D941C44-FB00-E3C7-7F79-040978FD9DEC}"/>
          </ac:spMkLst>
        </pc:spChg>
        <pc:spChg chg="del">
          <ac:chgData name="farhana patel" userId="7b568346-da8d-4b51-a73f-b70c499d55aa" providerId="ADAL" clId="{7A38DA72-95D3-4579-AF91-48ED8B6BB991}" dt="2022-11-22T16:58:44.138" v="477" actId="478"/>
          <ac:spMkLst>
            <pc:docMk/>
            <pc:sldMk cId="933846586" sldId="2318"/>
            <ac:spMk id="31" creationId="{035FB396-312B-6C97-0557-2BE57CF0B75B}"/>
          </ac:spMkLst>
        </pc:spChg>
      </pc:sldChg>
      <pc:sldChg chg="modSp add del mod">
        <pc:chgData name="farhana patel" userId="7b568346-da8d-4b51-a73f-b70c499d55aa" providerId="ADAL" clId="{7A38DA72-95D3-4579-AF91-48ED8B6BB991}" dt="2022-11-23T07:02:33.606" v="1538" actId="47"/>
        <pc:sldMkLst>
          <pc:docMk/>
          <pc:sldMk cId="1552465951" sldId="2319"/>
        </pc:sldMkLst>
        <pc:spChg chg="mod">
          <ac:chgData name="farhana patel" userId="7b568346-da8d-4b51-a73f-b70c499d55aa" providerId="ADAL" clId="{7A38DA72-95D3-4579-AF91-48ED8B6BB991}" dt="2022-11-23T06:03:49.852" v="1085" actId="1076"/>
          <ac:spMkLst>
            <pc:docMk/>
            <pc:sldMk cId="1552465951" sldId="2319"/>
            <ac:spMk id="55" creationId="{ED7A719B-241F-42F5-B6F7-2996828B7756}"/>
          </ac:spMkLst>
        </pc:spChg>
        <pc:spChg chg="mod">
          <ac:chgData name="farhana patel" userId="7b568346-da8d-4b51-a73f-b70c499d55aa" providerId="ADAL" clId="{7A38DA72-95D3-4579-AF91-48ED8B6BB991}" dt="2022-11-23T07:02:19.895" v="1537" actId="20577"/>
          <ac:spMkLst>
            <pc:docMk/>
            <pc:sldMk cId="1552465951" sldId="2319"/>
            <ac:spMk id="58" creationId="{0D82E49E-CB03-47DA-AF68-1D67932A690D}"/>
          </ac:spMkLst>
        </pc:spChg>
      </pc:sldChg>
      <pc:sldChg chg="addSp delSp modSp add mod">
        <pc:chgData name="farhana patel" userId="7b568346-da8d-4b51-a73f-b70c499d55aa" providerId="ADAL" clId="{7A38DA72-95D3-4579-AF91-48ED8B6BB991}" dt="2022-11-23T07:45:00.164" v="2397" actId="20577"/>
        <pc:sldMkLst>
          <pc:docMk/>
          <pc:sldMk cId="1801326910" sldId="2320"/>
        </pc:sldMkLst>
        <pc:spChg chg="add del mod">
          <ac:chgData name="farhana patel" userId="7b568346-da8d-4b51-a73f-b70c499d55aa" providerId="ADAL" clId="{7A38DA72-95D3-4579-AF91-48ED8B6BB991}" dt="2022-11-23T07:09:00.547" v="1890" actId="478"/>
          <ac:spMkLst>
            <pc:docMk/>
            <pc:sldMk cId="1801326910" sldId="2320"/>
            <ac:spMk id="7" creationId="{DA04CC90-8A78-3BB9-58DB-9B7AA32F8940}"/>
          </ac:spMkLst>
        </pc:spChg>
        <pc:spChg chg="mod">
          <ac:chgData name="farhana patel" userId="7b568346-da8d-4b51-a73f-b70c499d55aa" providerId="ADAL" clId="{7A38DA72-95D3-4579-AF91-48ED8B6BB991}" dt="2022-11-23T07:45:00.164" v="2397" actId="20577"/>
          <ac:spMkLst>
            <pc:docMk/>
            <pc:sldMk cId="1801326910" sldId="2320"/>
            <ac:spMk id="11" creationId="{5FA1D17D-2920-0209-2583-A1FBF6439E7E}"/>
          </ac:spMkLst>
        </pc:spChg>
        <pc:spChg chg="mod">
          <ac:chgData name="farhana patel" userId="7b568346-da8d-4b51-a73f-b70c499d55aa" providerId="ADAL" clId="{7A38DA72-95D3-4579-AF91-48ED8B6BB991}" dt="2022-11-23T07:08:57.065" v="1889" actId="20577"/>
          <ac:spMkLst>
            <pc:docMk/>
            <pc:sldMk cId="1801326910" sldId="2320"/>
            <ac:spMk id="31" creationId="{035FB396-312B-6C97-0557-2BE57CF0B75B}"/>
          </ac:spMkLst>
        </pc:spChg>
      </pc:sldChg>
      <pc:sldChg chg="addSp modSp add mod">
        <pc:chgData name="farhana patel" userId="7b568346-da8d-4b51-a73f-b70c499d55aa" providerId="ADAL" clId="{7A38DA72-95D3-4579-AF91-48ED8B6BB991}" dt="2022-11-23T07:12:56.626" v="2225" actId="20577"/>
        <pc:sldMkLst>
          <pc:docMk/>
          <pc:sldMk cId="1756411066" sldId="2321"/>
        </pc:sldMkLst>
        <pc:spChg chg="mod">
          <ac:chgData name="farhana patel" userId="7b568346-da8d-4b51-a73f-b70c499d55aa" providerId="ADAL" clId="{7A38DA72-95D3-4579-AF91-48ED8B6BB991}" dt="2022-11-23T07:12:56.626" v="2225" actId="20577"/>
          <ac:spMkLst>
            <pc:docMk/>
            <pc:sldMk cId="1756411066" sldId="2321"/>
            <ac:spMk id="7" creationId="{DA04CC90-8A78-3BB9-58DB-9B7AA32F8940}"/>
          </ac:spMkLst>
        </pc:spChg>
        <pc:spChg chg="add mod">
          <ac:chgData name="farhana patel" userId="7b568346-da8d-4b51-a73f-b70c499d55aa" providerId="ADAL" clId="{7A38DA72-95D3-4579-AF91-48ED8B6BB991}" dt="2022-11-23T07:11:40.689" v="2122" actId="1076"/>
          <ac:spMkLst>
            <pc:docMk/>
            <pc:sldMk cId="1756411066" sldId="2321"/>
            <ac:spMk id="9" creationId="{D97DF1BF-F4C3-6544-D431-757C7A410FDB}"/>
          </ac:spMkLst>
        </pc:spChg>
        <pc:spChg chg="mod">
          <ac:chgData name="farhana patel" userId="7b568346-da8d-4b51-a73f-b70c499d55aa" providerId="ADAL" clId="{7A38DA72-95D3-4579-AF91-48ED8B6BB991}" dt="2022-11-23T07:10:47.248" v="2075" actId="1076"/>
          <ac:spMkLst>
            <pc:docMk/>
            <pc:sldMk cId="1756411066" sldId="2321"/>
            <ac:spMk id="11" creationId="{5FA1D17D-2920-0209-2583-A1FBF6439E7E}"/>
          </ac:spMkLst>
        </pc:spChg>
      </pc:sldChg>
      <pc:sldChg chg="modSp add del mod ord">
        <pc:chgData name="farhana patel" userId="7b568346-da8d-4b51-a73f-b70c499d55aa" providerId="ADAL" clId="{7A38DA72-95D3-4579-AF91-48ED8B6BB991}" dt="2022-11-23T07:40:59.126" v="2375" actId="47"/>
        <pc:sldMkLst>
          <pc:docMk/>
          <pc:sldMk cId="382234034" sldId="2322"/>
        </pc:sldMkLst>
        <pc:spChg chg="mod">
          <ac:chgData name="farhana patel" userId="7b568346-da8d-4b51-a73f-b70c499d55aa" providerId="ADAL" clId="{7A38DA72-95D3-4579-AF91-48ED8B6BB991}" dt="2022-11-23T07:39:30.001" v="2250" actId="20577"/>
          <ac:spMkLst>
            <pc:docMk/>
            <pc:sldMk cId="382234034" sldId="2322"/>
            <ac:spMk id="11" creationId="{5FA1D17D-2920-0209-2583-A1FBF6439E7E}"/>
          </ac:spMkLst>
        </pc:spChg>
      </pc:sldChg>
      <pc:sldChg chg="modSp add mod">
        <pc:chgData name="farhana patel" userId="7b568346-da8d-4b51-a73f-b70c499d55aa" providerId="ADAL" clId="{7A38DA72-95D3-4579-AF91-48ED8B6BB991}" dt="2022-11-23T07:41:10.206" v="2376" actId="13926"/>
        <pc:sldMkLst>
          <pc:docMk/>
          <pc:sldMk cId="4060824834" sldId="2323"/>
        </pc:sldMkLst>
        <pc:spChg chg="mod">
          <ac:chgData name="farhana patel" userId="7b568346-da8d-4b51-a73f-b70c499d55aa" providerId="ADAL" clId="{7A38DA72-95D3-4579-AF91-48ED8B6BB991}" dt="2022-11-23T07:41:10.206" v="2376" actId="13926"/>
          <ac:spMkLst>
            <pc:docMk/>
            <pc:sldMk cId="4060824834" sldId="2323"/>
            <ac:spMk id="11" creationId="{5FA1D17D-2920-0209-2583-A1FBF6439E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65983-D954-4DAB-B297-42480D0F9EF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E01F3-595F-40E5-9A31-7CB328029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5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7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43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41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Resonance – the quality in the sound of being deep, full and reverberating.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7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Resonance – the quality in the sound of being deep, full and reverberating.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4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Resonance – the quality in the sound of being deep, full and reverberating.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76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Resonance – the quality in the sound of being deep, full and reverberating.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15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none" dirty="0"/>
              <a:t>Teacher notes: you may wish to provide the pupils with paper/post-it notes to jot down their ideas.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628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0F9F7-A738-4F03-9B8A-E874EFDC6AA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5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A5BF-D774-6695-0D03-0DED3695C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81285-4B96-CE35-E314-5E60053C6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110E-566C-D6F8-E2EB-0838E2B5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41BE1-D8F8-0F29-8D77-34D0C727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21C30-8191-0143-7655-44DC04E4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905D-A608-4D8E-6EDD-50ED20EFD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81409-7AF8-F61F-E695-D0A025551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EC0-F6A3-7072-4302-D85FA393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FC18-1525-8C5D-1C69-6E8D8C74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45AF5-CAF1-CDC6-E517-CA52F791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65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164D0-5F8A-D33C-8605-EEBCBBBD2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00631-7D67-D266-B13F-B9B64CFFF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D3A62-B34D-FFAB-482B-93471483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1BB6B-692F-98CF-49EB-80A0E593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BA106-1E49-5F62-0F41-38EE73A7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59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45B6E-63B7-942C-8CE6-A610B016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E360D-2BCE-EEB6-8005-D94CFCAFD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5856-EBE2-46CD-BE24-162576A9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46191-DA7B-5D42-6855-8AE06F74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085C9-0057-44AD-0632-E0497414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46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4F27-DAC1-8520-21C6-A57557EF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DBF95-6A3B-2EED-3BAD-DC1608B2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F2A3-8570-4280-3183-9D0AC9DE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EE569-3D72-0886-A541-50AEEFEC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DDD73-9C59-FF94-B34C-06FDAE0F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5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0DAA-E423-7ACF-F1BD-499A6857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AF81-5E93-3A17-E417-65E7E9BE4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2DB63-BE9E-E4A9-C3D2-0AE7220C6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07AA8-BFD8-8DBB-D85B-764BC059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65B57-CC29-9B17-5FA1-000D1DCC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D2FF5-650E-1A37-E803-48521FAC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5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5784-0D89-9FA9-BDB5-BE0D265E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1E41D-EAF3-5C2A-848D-D6CBAE656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FCB3D-C783-BF2F-011D-67F0431F9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11993-1E39-B48F-A4AB-F6840DC67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F1A54-ECAB-407A-FE8F-4FC20BBD2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D0FB12-5454-0274-5A78-C3A64DB88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6068D3-F4CD-4286-0A3B-497C8547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FBE4E-7530-6A8F-AB98-1C8F0CB1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6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F948-1D1C-D0F7-F2B7-8850E947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300DB-472E-B28A-49D7-E10BC1DF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18940-722A-4E84-CA5E-D1A36CAF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28C14-8D73-FC46-DFB6-26E8854B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AA063-4AA8-5443-DB02-0398D1AC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19052-0586-8FC2-1367-19909E0F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01EE8-F3A8-2D9B-219C-6B6945E4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94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B413-06EE-DA66-6E2A-722BA6C20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89BC9-CCDC-7D80-E197-44E8A5A4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9933-0957-EDE5-694F-C3A16AE31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E1021-DD4E-3C38-F45B-78C0D299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C6905-6987-9D8A-14F6-129D8832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07648-F828-E500-322F-E54C43F4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5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5DD6-A253-CD91-21DB-753F9726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FABEF-05F3-2326-2098-1F78E7AFE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22CB6-5842-CEA4-1C2D-3B5CE1C02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910F7-F091-47BD-3D06-119BC5324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37AE2-CD6E-1D3A-F865-911FFD14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C036A-9E16-0358-1AE5-B4DE0CDB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07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C8498-99DD-78B7-B890-059ED2CC2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DA0FA-6797-B32B-87CA-1F0D61B2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8D575-252F-0B5E-47E6-CAB0AA045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D00D0-CFD4-4CC6-8F56-FB0B00C11045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031FF-15DB-0EEB-607E-95D1627F8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D7E7-F594-4DBF-7271-E73890586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8FD89-FD47-4167-8A0C-31A56FE7A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7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80450"/>
            <a:ext cx="2450236" cy="1775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11BB68-A0D4-4740-ABB4-3BAE8587C925}"/>
              </a:ext>
            </a:extLst>
          </p:cNvPr>
          <p:cNvSpPr txBox="1"/>
          <p:nvPr/>
        </p:nvSpPr>
        <p:spPr>
          <a:xfrm>
            <a:off x="2609883" y="2706891"/>
            <a:ext cx="81596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Preparing </a:t>
            </a:r>
            <a:r>
              <a:rPr lang="en-US" sz="7200" b="0" u="sng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YOU</a:t>
            </a:r>
            <a:r>
              <a:rPr lang="en-US" sz="7200" b="0" u="sng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for success</a:t>
            </a:r>
          </a:p>
        </p:txBody>
      </p:sp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BEDA5F18-EB92-4300-AE92-B7E4D3DEAE5B}"/>
              </a:ext>
            </a:extLst>
          </p:cNvPr>
          <p:cNvSpPr/>
          <p:nvPr/>
        </p:nvSpPr>
        <p:spPr>
          <a:xfrm>
            <a:off x="221790" y="889355"/>
            <a:ext cx="2388093" cy="1583425"/>
          </a:xfrm>
          <a:prstGeom prst="wedgeEllipseCallout">
            <a:avLst>
              <a:gd name="adj1" fmla="val -3026"/>
              <a:gd name="adj2" fmla="val 866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87E47444-48CC-40F4-8A1D-F20E045F0A77}"/>
              </a:ext>
            </a:extLst>
          </p:cNvPr>
          <p:cNvSpPr/>
          <p:nvPr/>
        </p:nvSpPr>
        <p:spPr>
          <a:xfrm>
            <a:off x="1523110" y="781668"/>
            <a:ext cx="2847685" cy="1753135"/>
          </a:xfrm>
          <a:prstGeom prst="wedgeEllipseCallout">
            <a:avLst>
              <a:gd name="adj1" fmla="val -40574"/>
              <a:gd name="adj2" fmla="val 96818"/>
            </a:avLst>
          </a:prstGeom>
          <a:solidFill>
            <a:srgbClr val="33CCFF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9538FD6B-DB6A-457C-85FB-8B0E9F4DEEB4}"/>
              </a:ext>
            </a:extLst>
          </p:cNvPr>
          <p:cNvSpPr/>
          <p:nvPr/>
        </p:nvSpPr>
        <p:spPr>
          <a:xfrm>
            <a:off x="801459" y="74784"/>
            <a:ext cx="2847685" cy="1922843"/>
          </a:xfrm>
          <a:prstGeom prst="wedgeEllipseCallout">
            <a:avLst>
              <a:gd name="adj1" fmla="val 28522"/>
              <a:gd name="adj2" fmla="val 125213"/>
            </a:avLst>
          </a:prstGeom>
          <a:solidFill>
            <a:srgbClr val="6600C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09C78E-A7B1-4BF9-A83D-F9A6BC73DF70}"/>
              </a:ext>
            </a:extLst>
          </p:cNvPr>
          <p:cNvSpPr/>
          <p:nvPr/>
        </p:nvSpPr>
        <p:spPr>
          <a:xfrm>
            <a:off x="1068227" y="1015779"/>
            <a:ext cx="2171700" cy="15190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 algn="ctr"/>
            <a:r>
              <a:rPr lang="en-GB" sz="2000" b="1">
                <a:solidFill>
                  <a:schemeClr val="bg1"/>
                </a:solidFill>
                <a:latin typeface="Comic Sans MS" pitchFamily="66" charset="0"/>
              </a:rPr>
              <a:t>Oracy matters</a:t>
            </a:r>
            <a:endParaRPr lang="en-GB" sz="1600" b="1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/>
            <a:endParaRPr lang="en-GB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5" y="0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5DAB2A-FFD4-4CCC-2D94-2916D7AC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39174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FB396-312B-6C97-0557-2BE57CF0B75B}"/>
              </a:ext>
            </a:extLst>
          </p:cNvPr>
          <p:cNvSpPr txBox="1"/>
          <p:nvPr/>
        </p:nvSpPr>
        <p:spPr>
          <a:xfrm>
            <a:off x="2984267" y="1516222"/>
            <a:ext cx="880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latin typeface="Amasis MT Pro Black" panose="02040A04050005020304" pitchFamily="18" charset="0"/>
                <a:cs typeface="Arial" panose="020B0604020202020204" pitchFamily="34" charset="0"/>
              </a:rPr>
              <a:t>What should you not do during an effective discussion?</a:t>
            </a:r>
            <a:endParaRPr lang="en-GB" sz="7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8B07B-1C3E-69EE-FD2B-0752C9668732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90F83-E09D-CA25-50F5-721C60EFD20D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C24B119-FAD4-98A7-3799-14AAC2696E3E}"/>
              </a:ext>
            </a:extLst>
          </p:cNvPr>
          <p:cNvSpPr/>
          <p:nvPr/>
        </p:nvSpPr>
        <p:spPr>
          <a:xfrm>
            <a:off x="221790" y="889355"/>
            <a:ext cx="2388093" cy="1583425"/>
          </a:xfrm>
          <a:prstGeom prst="wedgeEllipseCallout">
            <a:avLst>
              <a:gd name="adj1" fmla="val -3026"/>
              <a:gd name="adj2" fmla="val 8664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A266098-AE01-3733-9560-D6CAB3F2DD15}"/>
              </a:ext>
            </a:extLst>
          </p:cNvPr>
          <p:cNvSpPr/>
          <p:nvPr/>
        </p:nvSpPr>
        <p:spPr>
          <a:xfrm>
            <a:off x="1523110" y="781668"/>
            <a:ext cx="2847685" cy="1753135"/>
          </a:xfrm>
          <a:prstGeom prst="wedgeEllipseCallout">
            <a:avLst>
              <a:gd name="adj1" fmla="val -40574"/>
              <a:gd name="adj2" fmla="val 96818"/>
            </a:avLst>
          </a:prstGeom>
          <a:solidFill>
            <a:srgbClr val="33CCFF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9417D08-8986-6F08-2BAE-2DCE6EEED5FD}"/>
              </a:ext>
            </a:extLst>
          </p:cNvPr>
          <p:cNvSpPr/>
          <p:nvPr/>
        </p:nvSpPr>
        <p:spPr>
          <a:xfrm>
            <a:off x="801459" y="74784"/>
            <a:ext cx="2847685" cy="1922843"/>
          </a:xfrm>
          <a:prstGeom prst="wedgeEllipseCallout">
            <a:avLst>
              <a:gd name="adj1" fmla="val 28522"/>
              <a:gd name="adj2" fmla="val 125213"/>
            </a:avLst>
          </a:prstGeom>
          <a:solidFill>
            <a:srgbClr val="6600CC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30E4B-9E62-FA1E-FB6B-77BB371C1872}"/>
              </a:ext>
            </a:extLst>
          </p:cNvPr>
          <p:cNvSpPr/>
          <p:nvPr/>
        </p:nvSpPr>
        <p:spPr>
          <a:xfrm>
            <a:off x="1068227" y="1015779"/>
            <a:ext cx="2171700" cy="15190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 algn="ctr"/>
            <a:r>
              <a:rPr lang="en-GB" sz="2000" b="1">
                <a:solidFill>
                  <a:schemeClr val="bg1"/>
                </a:solidFill>
                <a:latin typeface="Comic Sans MS" pitchFamily="66" charset="0"/>
              </a:rPr>
              <a:t>Oracy matters</a:t>
            </a:r>
            <a:endParaRPr lang="en-GB" sz="1600" b="1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/>
            <a:endParaRPr lang="en-GB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2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D7A719B-241F-42F5-B6F7-2996828B7756}"/>
              </a:ext>
            </a:extLst>
          </p:cNvPr>
          <p:cNvSpPr txBox="1">
            <a:spLocks/>
          </p:cNvSpPr>
          <p:nvPr/>
        </p:nvSpPr>
        <p:spPr>
          <a:xfrm>
            <a:off x="234262" y="225310"/>
            <a:ext cx="11439939" cy="14814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Today’s session is about...</a:t>
            </a:r>
            <a:endParaRPr lang="en-GB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2E49E-CB03-47DA-AF68-1D67932A690D}"/>
              </a:ext>
            </a:extLst>
          </p:cNvPr>
          <p:cNvSpPr txBox="1"/>
          <p:nvPr/>
        </p:nvSpPr>
        <p:spPr>
          <a:xfrm>
            <a:off x="1030704" y="1670100"/>
            <a:ext cx="10130590" cy="784830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500" dirty="0"/>
              <a:t>what you should </a:t>
            </a:r>
            <a:r>
              <a:rPr lang="en-GB" sz="4500" dirty="0">
                <a:highlight>
                  <a:srgbClr val="FF0000"/>
                </a:highlight>
              </a:rPr>
              <a:t>avoid</a:t>
            </a:r>
            <a:r>
              <a:rPr lang="en-GB" sz="4500" dirty="0"/>
              <a:t> in a ‘</a:t>
            </a:r>
            <a:r>
              <a:rPr lang="en-GB" sz="4500" b="1" u="sng" dirty="0">
                <a:solidFill>
                  <a:srgbClr val="7030A0"/>
                </a:solidFill>
              </a:rPr>
              <a:t>discussion</a:t>
            </a:r>
            <a:r>
              <a:rPr lang="en-GB" sz="4500" dirty="0"/>
              <a:t>’?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5E9C7E-AB7C-8812-2EF6-A450A28131E5}"/>
              </a:ext>
            </a:extLst>
          </p:cNvPr>
          <p:cNvSpPr txBox="1">
            <a:spLocks/>
          </p:cNvSpPr>
          <p:nvPr/>
        </p:nvSpPr>
        <p:spPr>
          <a:xfrm>
            <a:off x="616438" y="2798669"/>
            <a:ext cx="11439939" cy="14814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Why are you learning this?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81F22-30CA-4B56-29D6-F2A5165412C3}"/>
              </a:ext>
            </a:extLst>
          </p:cNvPr>
          <p:cNvSpPr txBox="1"/>
          <p:nvPr/>
        </p:nvSpPr>
        <p:spPr>
          <a:xfrm>
            <a:off x="456803" y="4342787"/>
            <a:ext cx="11217398" cy="1477328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500" dirty="0"/>
              <a:t>Having effective discussion skills will help your personal growth.  This is a LIFE SKILL.</a:t>
            </a:r>
          </a:p>
        </p:txBody>
      </p:sp>
    </p:spTree>
    <p:extLst>
      <p:ext uri="{BB962C8B-B14F-4D97-AF65-F5344CB8AC3E}">
        <p14:creationId xmlns:p14="http://schemas.microsoft.com/office/powerpoint/2010/main" val="406879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-Turn Arrow 9"/>
          <p:cNvSpPr/>
          <p:nvPr/>
        </p:nvSpPr>
        <p:spPr>
          <a:xfrm rot="5400000">
            <a:off x="6219908" y="-2553427"/>
            <a:ext cx="1743461" cy="8947632"/>
          </a:xfrm>
          <a:prstGeom prst="uturnArrow">
            <a:avLst>
              <a:gd name="adj1" fmla="val 20058"/>
              <a:gd name="adj2" fmla="val 10029"/>
              <a:gd name="adj3" fmla="val 18220"/>
              <a:gd name="adj4" fmla="val 49965"/>
              <a:gd name="adj5" fmla="val 97100"/>
            </a:avLst>
          </a:prstGeom>
          <a:solidFill>
            <a:srgbClr val="66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801"/>
          </a:p>
        </p:txBody>
      </p:sp>
      <p:sp>
        <p:nvSpPr>
          <p:cNvPr id="11" name="U-Turn Arrow 10"/>
          <p:cNvSpPr/>
          <p:nvPr/>
        </p:nvSpPr>
        <p:spPr>
          <a:xfrm rot="16200000">
            <a:off x="5207407" y="-1082402"/>
            <a:ext cx="1919729" cy="8947635"/>
          </a:xfrm>
          <a:prstGeom prst="uturnArrow">
            <a:avLst>
              <a:gd name="adj1" fmla="val 19494"/>
              <a:gd name="adj2" fmla="val 9747"/>
              <a:gd name="adj3" fmla="val 141"/>
              <a:gd name="adj4" fmla="val 47654"/>
              <a:gd name="adj5" fmla="val 16614"/>
            </a:avLst>
          </a:prstGeom>
          <a:solidFill>
            <a:srgbClr val="66FFCC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801"/>
          </a:p>
        </p:txBody>
      </p:sp>
      <p:sp>
        <p:nvSpPr>
          <p:cNvPr id="12" name="U-Turn Arrow 11"/>
          <p:cNvSpPr/>
          <p:nvPr/>
        </p:nvSpPr>
        <p:spPr>
          <a:xfrm rot="5400000">
            <a:off x="6403583" y="577655"/>
            <a:ext cx="1843829" cy="8662670"/>
          </a:xfrm>
          <a:prstGeom prst="uturnArrow">
            <a:avLst>
              <a:gd name="adj1" fmla="val 20058"/>
              <a:gd name="adj2" fmla="val 10029"/>
              <a:gd name="adj3" fmla="val 18220"/>
              <a:gd name="adj4" fmla="val 48151"/>
              <a:gd name="adj5" fmla="val 97100"/>
            </a:avLst>
          </a:prstGeom>
          <a:solidFill>
            <a:srgbClr val="66FFCC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801"/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6739387" y="1040132"/>
            <a:ext cx="0" cy="344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0526100" y="2447752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0" name="Text Box 3078"/>
          <p:cNvSpPr txBox="1">
            <a:spLocks noChangeArrowheads="1"/>
          </p:cNvSpPr>
          <p:nvPr/>
        </p:nvSpPr>
        <p:spPr bwMode="auto">
          <a:xfrm>
            <a:off x="3149953" y="2379749"/>
            <a:ext cx="39416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Preparing for</a:t>
            </a:r>
            <a:endParaRPr lang="en-US" altLang="en-US" sz="1801">
              <a:latin typeface="Arial" panose="020B0604020202020204" pitchFamily="34" charset="0"/>
            </a:endParaRPr>
          </a:p>
        </p:txBody>
      </p:sp>
      <p:sp>
        <p:nvSpPr>
          <p:cNvPr id="2048" name="Rectangle 36"/>
          <p:cNvSpPr>
            <a:spLocks noChangeArrowheads="1"/>
          </p:cNvSpPr>
          <p:nvPr/>
        </p:nvSpPr>
        <p:spPr bwMode="auto">
          <a:xfrm>
            <a:off x="1008532" y="-194253"/>
            <a:ext cx="184733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1" tIns="45720" rIns="91441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CC5827-F3EE-42E1-9644-3E55FF356FDB}"/>
              </a:ext>
            </a:extLst>
          </p:cNvPr>
          <p:cNvSpPr/>
          <p:nvPr/>
        </p:nvSpPr>
        <p:spPr>
          <a:xfrm rot="16200000">
            <a:off x="-2918332" y="3099027"/>
            <a:ext cx="6782539" cy="584775"/>
          </a:xfrm>
          <a:prstGeom prst="rect">
            <a:avLst/>
          </a:prstGeom>
          <a:noFill/>
        </p:spPr>
        <p:txBody>
          <a:bodyPr wrap="square" lIns="91441" tIns="45720" rIns="91441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‘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Time to Talk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’ Steps to Success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919A97-DC14-47C2-AE67-36B21D2AB01E}"/>
              </a:ext>
            </a:extLst>
          </p:cNvPr>
          <p:cNvCxnSpPr>
            <a:cxnSpLocks/>
          </p:cNvCxnSpPr>
          <p:nvPr/>
        </p:nvCxnSpPr>
        <p:spPr>
          <a:xfrm flipV="1">
            <a:off x="6267963" y="3987073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2148BB0-7D22-4366-9D0D-4E1E6399C73D}"/>
              </a:ext>
            </a:extLst>
          </p:cNvPr>
          <p:cNvCxnSpPr>
            <a:cxnSpLocks/>
          </p:cNvCxnSpPr>
          <p:nvPr/>
        </p:nvCxnSpPr>
        <p:spPr>
          <a:xfrm flipV="1">
            <a:off x="9744660" y="3987073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4DE3D65F-B04A-43F9-8011-DB6292C2B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507" y="36507"/>
            <a:ext cx="1889395" cy="178518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39D3D77-A913-4A45-B239-B279FE8F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000" y="986477"/>
            <a:ext cx="1344116" cy="1843830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B6D5D8C-B097-4AED-8CAA-032B5B67476F}"/>
              </a:ext>
            </a:extLst>
          </p:cNvPr>
          <p:cNvCxnSpPr>
            <a:cxnSpLocks/>
          </p:cNvCxnSpPr>
          <p:nvPr/>
        </p:nvCxnSpPr>
        <p:spPr>
          <a:xfrm flipV="1">
            <a:off x="10499189" y="1044568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8CAA6098-6578-4D87-BF0C-CC2B7C8C6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88" y="1890994"/>
            <a:ext cx="1210261" cy="179675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0B1E9CE-8585-463D-A2A6-CBB90894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382" y="2512830"/>
            <a:ext cx="1485415" cy="198266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8813525-35DC-42AC-8A36-9FDF0EE70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236" y="2642136"/>
            <a:ext cx="1899073" cy="20347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3EA58BF1-663C-4D58-B42C-6EDC0C7E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197" y="3980216"/>
            <a:ext cx="1344114" cy="2113829"/>
          </a:xfrm>
          <a:prstGeom prst="rect">
            <a:avLst/>
          </a:prstGeom>
        </p:spPr>
      </p:pic>
      <p:sp>
        <p:nvSpPr>
          <p:cNvPr id="95" name="Text Box 21">
            <a:extLst>
              <a:ext uri="{FF2B5EF4-FFF2-40B4-BE49-F238E27FC236}">
                <a16:creationId xmlns:a16="http://schemas.microsoft.com/office/drawing/2014/main" id="{50012AE0-2421-48E0-8851-B795C19E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096" y="283065"/>
            <a:ext cx="1311973" cy="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non-verbal 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8F927D4-F011-40E5-860D-3270ABF57A49}"/>
              </a:ext>
            </a:extLst>
          </p:cNvPr>
          <p:cNvCxnSpPr>
            <a:cxnSpLocks/>
          </p:cNvCxnSpPr>
          <p:nvPr/>
        </p:nvCxnSpPr>
        <p:spPr>
          <a:xfrm flipV="1">
            <a:off x="9385431" y="5495058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A0732FE-F3A5-4E6B-8909-41B4FCF9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990" y="4466985"/>
            <a:ext cx="1411068" cy="2034726"/>
          </a:xfrm>
          <a:prstGeom prst="rect">
            <a:avLst/>
          </a:prstGeom>
        </p:spPr>
      </p:pic>
      <p:sp>
        <p:nvSpPr>
          <p:cNvPr id="99" name="Text Box 21">
            <a:extLst>
              <a:ext uri="{FF2B5EF4-FFF2-40B4-BE49-F238E27FC236}">
                <a16:creationId xmlns:a16="http://schemas.microsoft.com/office/drawing/2014/main" id="{732389D3-F006-4824-B029-73972579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284" y="4689617"/>
            <a:ext cx="1311973" cy="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UNDERSTANDING OF SKILLS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97E101D1-9632-470E-BF24-0E7AFA668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880" y="4446343"/>
            <a:ext cx="1190654" cy="1586209"/>
          </a:xfrm>
          <a:prstGeom prst="rect">
            <a:avLst/>
          </a:prstGeom>
        </p:spPr>
      </p:pic>
      <p:sp>
        <p:nvSpPr>
          <p:cNvPr id="101" name="Text Box 21">
            <a:extLst>
              <a:ext uri="{FF2B5EF4-FFF2-40B4-BE49-F238E27FC236}">
                <a16:creationId xmlns:a16="http://schemas.microsoft.com/office/drawing/2014/main" id="{4D67C023-3FE5-41D9-B97F-1F8ECBB03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4486" y="4220662"/>
            <a:ext cx="1333278" cy="96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 speaking strategies/ debate strategies</a:t>
            </a:r>
            <a:endParaRPr lang="en-US" altLang="en-US" sz="11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02" name="Text Box 21">
            <a:extLst>
              <a:ext uri="{FF2B5EF4-FFF2-40B4-BE49-F238E27FC236}">
                <a16:creationId xmlns:a16="http://schemas.microsoft.com/office/drawing/2014/main" id="{4051E254-5B2B-480C-9EDD-FE29AD162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608" y="2688363"/>
            <a:ext cx="1231428" cy="83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HOW TO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‘Time to Talk’ placemat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7DC0EB15-587B-49D2-93A7-57CD5B9068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13" y="2272924"/>
            <a:ext cx="1374967" cy="59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2AAA-1573-4DD4-81BA-FCB64DAC3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758" y="5129484"/>
            <a:ext cx="1190655" cy="114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533F1-0849-4E41-AF60-12F4ACF81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5452614" y="1065648"/>
            <a:ext cx="512316" cy="3450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ECA18D-22A9-4980-B6C6-E0AE91481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8135421" y="1002280"/>
            <a:ext cx="512316" cy="3450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D3EDD8D-E5AB-418B-846C-509A611CB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9935909" y="1035999"/>
            <a:ext cx="512316" cy="3450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E37286-497E-4F55-9488-2416ADAA6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1712">
            <a:off x="9318020" y="2383361"/>
            <a:ext cx="512316" cy="3450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16ADE6-92B1-4E9D-9814-73D5E8DB6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1712">
            <a:off x="3145176" y="2395776"/>
            <a:ext cx="512316" cy="345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B8EF49C-E7DF-4947-99E8-2E10984C9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2361663" y="4018511"/>
            <a:ext cx="512316" cy="3450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00DC058-DB2F-4D97-9EF6-BE20A6B7B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5126100" y="3990235"/>
            <a:ext cx="512316" cy="3450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E82FA35-8002-4F85-AE0E-CD085FD60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9170560" y="3982480"/>
            <a:ext cx="512316" cy="3450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852843-1B84-4F64-8D5B-8F231A7BF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49560">
            <a:off x="8204701" y="5491635"/>
            <a:ext cx="512316" cy="3450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CECF99-6D99-40AA-B14A-FE55F1083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90785">
            <a:off x="5310242" y="5506392"/>
            <a:ext cx="512316" cy="3450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76FBA0B-5455-48F9-BF55-27F91B6DD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31791">
            <a:off x="-90328" y="3294214"/>
            <a:ext cx="512316" cy="345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21AD-8B29-4042-BD39-DE08DE74B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94" y="210433"/>
            <a:ext cx="879931" cy="8296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1D0438D-B62B-4264-8913-2A7BD614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99" y="75461"/>
            <a:ext cx="1750524" cy="1670238"/>
          </a:xfrm>
          <a:prstGeom prst="rect">
            <a:avLst/>
          </a:prstGeom>
        </p:spPr>
      </p:pic>
      <p:sp>
        <p:nvSpPr>
          <p:cNvPr id="53" name="Text Box 21">
            <a:extLst>
              <a:ext uri="{FF2B5EF4-FFF2-40B4-BE49-F238E27FC236}">
                <a16:creationId xmlns:a16="http://schemas.microsoft.com/office/drawing/2014/main" id="{13235AE5-64BD-43C0-B610-D9E8A9619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546" y="279041"/>
            <a:ext cx="1466219" cy="5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UNDERSTAND </a:t>
            </a: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oracy and the power of talk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CA01D31-3DD6-483E-9445-CAA6B9AAB6FF}"/>
              </a:ext>
            </a:extLst>
          </p:cNvPr>
          <p:cNvCxnSpPr>
            <a:cxnSpLocks/>
          </p:cNvCxnSpPr>
          <p:nvPr/>
        </p:nvCxnSpPr>
        <p:spPr>
          <a:xfrm flipV="1">
            <a:off x="4758187" y="1040132"/>
            <a:ext cx="0" cy="3447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18F9A55D-E68C-4EE4-A012-FB77905E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4574">
            <a:off x="2586672" y="1054983"/>
            <a:ext cx="512316" cy="34503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856C643-E3C9-48D4-A1F5-8E8852560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7" y="-1"/>
            <a:ext cx="1752544" cy="1947341"/>
          </a:xfrm>
          <a:prstGeom prst="rect">
            <a:avLst/>
          </a:prstGeom>
        </p:spPr>
      </p:pic>
      <p:sp>
        <p:nvSpPr>
          <p:cNvPr id="59" name="Text Box 21">
            <a:extLst>
              <a:ext uri="{FF2B5EF4-FFF2-40B4-BE49-F238E27FC236}">
                <a16:creationId xmlns:a16="http://schemas.microsoft.com/office/drawing/2014/main" id="{3C615A81-CCFA-4CED-9FE7-3C6D28076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93" y="198644"/>
            <a:ext cx="1597313" cy="96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formality and academic register language 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b="1" i="1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69AF3D1-C3CA-449D-A6F1-2BE5E3CB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70" y="1425982"/>
            <a:ext cx="2252896" cy="2181952"/>
          </a:xfrm>
          <a:prstGeom prst="rect">
            <a:avLst/>
          </a:prstGeom>
        </p:spPr>
      </p:pic>
      <p:sp>
        <p:nvSpPr>
          <p:cNvPr id="62" name="Text Box 21">
            <a:extLst>
              <a:ext uri="{FF2B5EF4-FFF2-40B4-BE49-F238E27FC236}">
                <a16:creationId xmlns:a16="http://schemas.microsoft.com/office/drawing/2014/main" id="{994389A3-1C33-4BF2-8C2D-63691FEA3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394" y="2911469"/>
            <a:ext cx="1372555" cy="53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choose the best arguments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 Box 21">
            <a:extLst>
              <a:ext uri="{FF2B5EF4-FFF2-40B4-BE49-F238E27FC236}">
                <a16:creationId xmlns:a16="http://schemas.microsoft.com/office/drawing/2014/main" id="{33BB6469-5B34-4EFD-A93F-516A09A99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052" y="4576110"/>
            <a:ext cx="1344116" cy="8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plan for a debate.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9863DA8-9CC3-4C92-A43D-3F03B26F872F}"/>
              </a:ext>
            </a:extLst>
          </p:cNvPr>
          <p:cNvCxnSpPr>
            <a:cxnSpLocks/>
          </p:cNvCxnSpPr>
          <p:nvPr/>
        </p:nvCxnSpPr>
        <p:spPr>
          <a:xfrm flipV="1">
            <a:off x="6267963" y="5473447"/>
            <a:ext cx="0" cy="33584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Text Box 21">
            <a:extLst>
              <a:ext uri="{FF2B5EF4-FFF2-40B4-BE49-F238E27FC236}">
                <a16:creationId xmlns:a16="http://schemas.microsoft.com/office/drawing/2014/main" id="{8DFEAA9E-19A5-4281-98CD-C8225CF6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6254" y="1227498"/>
            <a:ext cx="1294124" cy="62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persuasive language</a:t>
            </a: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67472-277E-49E6-9351-91E093C2DAFB}"/>
              </a:ext>
            </a:extLst>
          </p:cNvPr>
          <p:cNvSpPr txBox="1"/>
          <p:nvPr/>
        </p:nvSpPr>
        <p:spPr>
          <a:xfrm>
            <a:off x="2662999" y="185076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9F05E6-0C3F-4C18-A41F-1A9A953F5938}"/>
              </a:ext>
            </a:extLst>
          </p:cNvPr>
          <p:cNvSpPr txBox="1"/>
          <p:nvPr/>
        </p:nvSpPr>
        <p:spPr>
          <a:xfrm>
            <a:off x="5745019" y="132158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B785AF7-198D-4593-B854-A2E3135BF4AC}"/>
              </a:ext>
            </a:extLst>
          </p:cNvPr>
          <p:cNvSpPr txBox="1"/>
          <p:nvPr/>
        </p:nvSpPr>
        <p:spPr>
          <a:xfrm>
            <a:off x="8460859" y="129074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068D670-BE1B-44F2-99E0-E6C76FADE26B}"/>
              </a:ext>
            </a:extLst>
          </p:cNvPr>
          <p:cNvSpPr txBox="1"/>
          <p:nvPr/>
        </p:nvSpPr>
        <p:spPr>
          <a:xfrm>
            <a:off x="10796000" y="1173130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572A9C-14D3-4F9A-9AEF-7BF7349B45E2}"/>
              </a:ext>
            </a:extLst>
          </p:cNvPr>
          <p:cNvSpPr txBox="1"/>
          <p:nvPr/>
        </p:nvSpPr>
        <p:spPr>
          <a:xfrm>
            <a:off x="8108135" y="1596194"/>
            <a:ext cx="5348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Bakso Sapi" pitchFamily="50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6B4B57D-3755-4D8C-A68A-B5338C6F71B2}"/>
              </a:ext>
            </a:extLst>
          </p:cNvPr>
          <p:cNvSpPr txBox="1"/>
          <p:nvPr/>
        </p:nvSpPr>
        <p:spPr>
          <a:xfrm>
            <a:off x="6698601" y="2806627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1A2FAF-9807-4509-B578-22AC33993F1C}"/>
              </a:ext>
            </a:extLst>
          </p:cNvPr>
          <p:cNvSpPr txBox="1"/>
          <p:nvPr/>
        </p:nvSpPr>
        <p:spPr>
          <a:xfrm>
            <a:off x="3567468" y="2899231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092E50-D70F-41AE-A422-E22E2BD7CE61}"/>
              </a:ext>
            </a:extLst>
          </p:cNvPr>
          <p:cNvSpPr txBox="1"/>
          <p:nvPr/>
        </p:nvSpPr>
        <p:spPr>
          <a:xfrm>
            <a:off x="1473846" y="2020920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2647A73-49F3-4CC1-84D7-1A7C381B849B}"/>
              </a:ext>
            </a:extLst>
          </p:cNvPr>
          <p:cNvSpPr txBox="1"/>
          <p:nvPr/>
        </p:nvSpPr>
        <p:spPr>
          <a:xfrm>
            <a:off x="10629041" y="4101846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23EB37-192B-47B4-9689-15781CEE01C7}"/>
              </a:ext>
            </a:extLst>
          </p:cNvPr>
          <p:cNvSpPr txBox="1"/>
          <p:nvPr/>
        </p:nvSpPr>
        <p:spPr>
          <a:xfrm>
            <a:off x="7322184" y="4528190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10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6A6602B-1F47-4084-AC1D-CE4509A21235}"/>
              </a:ext>
            </a:extLst>
          </p:cNvPr>
          <p:cNvSpPr txBox="1"/>
          <p:nvPr/>
        </p:nvSpPr>
        <p:spPr>
          <a:xfrm>
            <a:off x="3382387" y="4600693"/>
            <a:ext cx="507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Bakso Sapi" pitchFamily="50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62F79-6E1B-418C-9CA8-77A2275C2767}"/>
              </a:ext>
            </a:extLst>
          </p:cNvPr>
          <p:cNvSpPr txBox="1"/>
          <p:nvPr/>
        </p:nvSpPr>
        <p:spPr>
          <a:xfrm>
            <a:off x="667158" y="1020108"/>
            <a:ext cx="184743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Time to…</a:t>
            </a:r>
            <a:r>
              <a:rPr lang="en-GB" sz="120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become an effective speaker and listener. </a:t>
            </a:r>
            <a:endParaRPr lang="en-GB"/>
          </a:p>
        </p:txBody>
      </p:sp>
      <p:sp>
        <p:nvSpPr>
          <p:cNvPr id="80" name="Text Box 21">
            <a:extLst>
              <a:ext uri="{FF2B5EF4-FFF2-40B4-BE49-F238E27FC236}">
                <a16:creationId xmlns:a16="http://schemas.microsoft.com/office/drawing/2014/main" id="{DCC856CD-C845-4E60-96A0-F8DE4C2E0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068" y="1856204"/>
            <a:ext cx="2171099" cy="9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ABOUT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debates</a:t>
            </a:r>
            <a:r>
              <a:rPr lang="en-US" altLang="en-US" sz="20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0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altLang="en-US" sz="20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1" name="Text Box 21">
            <a:extLst>
              <a:ext uri="{FF2B5EF4-FFF2-40B4-BE49-F238E27FC236}">
                <a16:creationId xmlns:a16="http://schemas.microsoft.com/office/drawing/2014/main" id="{005071B5-35E6-4E0F-8E0B-486CA83F5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197" y="2117781"/>
            <a:ext cx="1295991" cy="40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1" tIns="45720" rIns="91441" bIns="45720" numCol="1" anchor="t" anchorCtr="0" compatLnSpc="1">
            <a:prstTxWarp prst="textNoShape">
              <a:avLst/>
            </a:prstTxWarp>
          </a:bodyPr>
          <a:lstStyle/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</a:t>
            </a:r>
          </a:p>
          <a:p>
            <a:pPr algn="ctr" defTabSz="9144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‘Time to Talk’ </a:t>
            </a:r>
            <a:r>
              <a:rPr lang="en-US" altLang="en-US" sz="12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58911A-C600-16A7-CA72-A94597FD0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250" y="385131"/>
            <a:ext cx="674470" cy="703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52FED5-3BD6-AF23-7905-0A717A323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3213" y="442822"/>
            <a:ext cx="674470" cy="7035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5EAE77-C1E8-6FE6-5F1C-035F3E976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9834" y="258654"/>
            <a:ext cx="674470" cy="703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8BAFDC-E965-B56A-2CB4-9CD22401B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0903" y="1523927"/>
            <a:ext cx="687064" cy="7167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A144FB-2063-0E97-7047-2289712208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054253">
            <a:off x="8751620" y="1598120"/>
            <a:ext cx="2033932" cy="24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1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1967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36412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ED7A719B-241F-42F5-B6F7-2996828B7756}"/>
              </a:ext>
            </a:extLst>
          </p:cNvPr>
          <p:cNvSpPr txBox="1">
            <a:spLocks/>
          </p:cNvSpPr>
          <p:nvPr/>
        </p:nvSpPr>
        <p:spPr>
          <a:xfrm>
            <a:off x="1551784" y="455458"/>
            <a:ext cx="9483646" cy="10573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What does it mean?     </a:t>
            </a:r>
            <a:endParaRPr lang="en-GB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82E49E-CB03-47DA-AF68-1D67932A690D}"/>
              </a:ext>
            </a:extLst>
          </p:cNvPr>
          <p:cNvSpPr txBox="1"/>
          <p:nvPr/>
        </p:nvSpPr>
        <p:spPr>
          <a:xfrm>
            <a:off x="618842" y="1940320"/>
            <a:ext cx="10954314" cy="2862322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DISCUSSION: </a:t>
            </a:r>
          </a:p>
          <a:p>
            <a:pPr algn="ctr"/>
            <a:r>
              <a:rPr lang="en-GB" sz="6000" dirty="0"/>
              <a:t>a conversation between two or more people about a specific topic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9D8A0E-D256-990C-6DF9-A504261DFB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03" flipH="1">
            <a:off x="659768" y="207136"/>
            <a:ext cx="1323348" cy="13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3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5" y="0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5DAB2A-FFD4-4CCC-2D94-2916D7AC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39174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FB396-312B-6C97-0557-2BE57CF0B75B}"/>
              </a:ext>
            </a:extLst>
          </p:cNvPr>
          <p:cNvSpPr txBox="1"/>
          <p:nvPr/>
        </p:nvSpPr>
        <p:spPr>
          <a:xfrm>
            <a:off x="1478744" y="272028"/>
            <a:ext cx="9234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latin typeface="Amasis MT Pro Black" panose="02040A04050005020304" pitchFamily="18" charset="0"/>
                <a:cs typeface="Arial" panose="020B0604020202020204" pitchFamily="34" charset="0"/>
              </a:rPr>
              <a:t>The Big Picture</a:t>
            </a:r>
            <a:endParaRPr lang="en-GB" sz="7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8B07B-1C3E-69EE-FD2B-0752C9668732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90F83-E09D-CA25-50F5-721C60EFD20D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3DDE2-9EDA-D01C-2DD8-1247C97840D7}"/>
              </a:ext>
            </a:extLst>
          </p:cNvPr>
          <p:cNvSpPr txBox="1"/>
          <p:nvPr/>
        </p:nvSpPr>
        <p:spPr>
          <a:xfrm>
            <a:off x="618842" y="1479197"/>
            <a:ext cx="10954314" cy="4708981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5000" dirty="0"/>
              <a:t>In a few weeks, you will be required to create a set of rules to follow during group discussions.  This session will help you to understand how you can set boundaries in a discussion so that you achieve your purpose.</a:t>
            </a:r>
          </a:p>
        </p:txBody>
      </p:sp>
    </p:spTree>
    <p:extLst>
      <p:ext uri="{BB962C8B-B14F-4D97-AF65-F5344CB8AC3E}">
        <p14:creationId xmlns:p14="http://schemas.microsoft.com/office/powerpoint/2010/main" val="99997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5" y="0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5DAB2A-FFD4-4CCC-2D94-2916D7AC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39174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FB396-312B-6C97-0557-2BE57CF0B75B}"/>
              </a:ext>
            </a:extLst>
          </p:cNvPr>
          <p:cNvSpPr txBox="1"/>
          <p:nvPr/>
        </p:nvSpPr>
        <p:spPr>
          <a:xfrm>
            <a:off x="1232498" y="319122"/>
            <a:ext cx="9234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latin typeface="Amasis MT Pro Black" panose="02040A04050005020304" pitchFamily="18" charset="0"/>
                <a:cs typeface="Arial" panose="020B0604020202020204" pitchFamily="34" charset="0"/>
              </a:rPr>
              <a:t>What to do...</a:t>
            </a:r>
            <a:endParaRPr lang="en-GB" sz="7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8B07B-1C3E-69EE-FD2B-0752C9668732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90F83-E09D-CA25-50F5-721C60EFD20D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1D17D-2920-0209-2583-A1FBF6439E7E}"/>
              </a:ext>
            </a:extLst>
          </p:cNvPr>
          <p:cNvSpPr txBox="1"/>
          <p:nvPr/>
        </p:nvSpPr>
        <p:spPr>
          <a:xfrm>
            <a:off x="999887" y="1849227"/>
            <a:ext cx="10192044" cy="3170099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masis MT Pro Black" panose="02040A04050005020304" pitchFamily="18" charset="0"/>
              </a:rPr>
              <a:t>In the following recording , a group of '</a:t>
            </a:r>
            <a:r>
              <a:rPr lang="en-GB" sz="4000" dirty="0">
                <a:highlight>
                  <a:srgbClr val="FF0000"/>
                </a:highlight>
                <a:latin typeface="Amasis MT Pro Black" panose="02040A04050005020304" pitchFamily="18" charset="0"/>
              </a:rPr>
              <a:t>pupils</a:t>
            </a:r>
            <a:r>
              <a:rPr lang="en-GB" sz="4000" dirty="0">
                <a:latin typeface="Amasis MT Pro Black" panose="02040A04050005020304" pitchFamily="18" charset="0"/>
              </a:rPr>
              <a:t>' are having a discussion.  The topic that they are focussing on is online learning: </a:t>
            </a:r>
            <a:r>
              <a:rPr lang="en-GB" sz="4000" dirty="0">
                <a:highlight>
                  <a:srgbClr val="FF0000"/>
                </a:highlight>
                <a:latin typeface="Amasis MT Pro Black" panose="02040A04050005020304" pitchFamily="18" charset="0"/>
              </a:rPr>
              <a:t>is online learning better than in-person learning?</a:t>
            </a:r>
          </a:p>
        </p:txBody>
      </p:sp>
    </p:spTree>
    <p:extLst>
      <p:ext uri="{BB962C8B-B14F-4D97-AF65-F5344CB8AC3E}">
        <p14:creationId xmlns:p14="http://schemas.microsoft.com/office/powerpoint/2010/main" val="406082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5" y="0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5DAB2A-FFD4-4CCC-2D94-2916D7AC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39174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FB396-312B-6C97-0557-2BE57CF0B75B}"/>
              </a:ext>
            </a:extLst>
          </p:cNvPr>
          <p:cNvSpPr txBox="1"/>
          <p:nvPr/>
        </p:nvSpPr>
        <p:spPr>
          <a:xfrm>
            <a:off x="1232498" y="319122"/>
            <a:ext cx="9234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latin typeface="Amasis MT Pro Black" panose="02040A04050005020304" pitchFamily="18" charset="0"/>
                <a:cs typeface="Arial" panose="020B0604020202020204" pitchFamily="34" charset="0"/>
              </a:rPr>
              <a:t>What to do...</a:t>
            </a:r>
            <a:endParaRPr lang="en-GB" sz="7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8B07B-1C3E-69EE-FD2B-0752C9668732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90F83-E09D-CA25-50F5-721C60EFD20D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1D17D-2920-0209-2583-A1FBF6439E7E}"/>
              </a:ext>
            </a:extLst>
          </p:cNvPr>
          <p:cNvSpPr txBox="1"/>
          <p:nvPr/>
        </p:nvSpPr>
        <p:spPr>
          <a:xfrm>
            <a:off x="999870" y="1655199"/>
            <a:ext cx="10192044" cy="3416320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Amasis MT Pro Black" panose="02040A04050005020304" pitchFamily="18" charset="0"/>
              </a:rPr>
              <a:t>Watch the video and write down what the pupils do badly in the discussion...</a:t>
            </a:r>
          </a:p>
          <a:p>
            <a:endParaRPr lang="en-GB" sz="54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26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5" y="0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65DAB2A-FFD4-4CCC-2D94-2916D7AC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39174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FB396-312B-6C97-0557-2BE57CF0B75B}"/>
              </a:ext>
            </a:extLst>
          </p:cNvPr>
          <p:cNvSpPr txBox="1"/>
          <p:nvPr/>
        </p:nvSpPr>
        <p:spPr>
          <a:xfrm>
            <a:off x="1232498" y="319122"/>
            <a:ext cx="9234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latin typeface="Amasis MT Pro Black" panose="02040A04050005020304" pitchFamily="18" charset="0"/>
                <a:cs typeface="Arial" panose="020B0604020202020204" pitchFamily="34" charset="0"/>
              </a:rPr>
              <a:t>What to look for...</a:t>
            </a:r>
            <a:endParaRPr lang="en-GB" sz="7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8B07B-1C3E-69EE-FD2B-0752C9668732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90F83-E09D-CA25-50F5-721C60EFD20D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1D17D-2920-0209-2583-A1FBF6439E7E}"/>
              </a:ext>
            </a:extLst>
          </p:cNvPr>
          <p:cNvSpPr txBox="1"/>
          <p:nvPr/>
        </p:nvSpPr>
        <p:spPr>
          <a:xfrm>
            <a:off x="817184" y="1360227"/>
            <a:ext cx="4283702" cy="4524315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interruptions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informal language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shouting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off topic/social talk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lack of eye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not listening </a:t>
            </a:r>
            <a:endParaRPr lang="en-GB"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4CC90-8A78-3BB9-58DB-9B7AA32F8940}"/>
              </a:ext>
            </a:extLst>
          </p:cNvPr>
          <p:cNvSpPr txBox="1"/>
          <p:nvPr/>
        </p:nvSpPr>
        <p:spPr>
          <a:xfrm>
            <a:off x="6227684" y="1420216"/>
            <a:ext cx="4467868" cy="5293757"/>
          </a:xfrm>
          <a:prstGeom prst="rect">
            <a:avLst/>
          </a:prstGeom>
          <a:gradFill flip="none" rotWithShape="1">
            <a:gsLst>
              <a:gs pos="0">
                <a:srgbClr val="66FFCC">
                  <a:tint val="66000"/>
                  <a:satMod val="160000"/>
                </a:srgbClr>
              </a:gs>
              <a:gs pos="50000">
                <a:srgbClr val="66FFCC">
                  <a:tint val="44500"/>
                  <a:satMod val="160000"/>
                </a:srgbClr>
              </a:gs>
              <a:gs pos="100000">
                <a:srgbClr val="66FFC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no valid reasons for argument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no eye contact with the audience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not paying attention.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masis MT Pro Black" panose="02040A04050005020304" pitchFamily="18" charset="0"/>
              </a:rPr>
              <a:t>rude and aggressive behaviour</a:t>
            </a:r>
          </a:p>
          <a:p>
            <a:pPr algn="ctr"/>
            <a:endParaRPr lang="en-GB" sz="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DF1BF-F4C3-6544-D431-757C7A410FDB}"/>
              </a:ext>
            </a:extLst>
          </p:cNvPr>
          <p:cNvSpPr txBox="1"/>
          <p:nvPr/>
        </p:nvSpPr>
        <p:spPr>
          <a:xfrm>
            <a:off x="1867417" y="5986568"/>
            <a:ext cx="8457087" cy="55399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3000" b="1" dirty="0"/>
              <a:t>Challenge: can you find examples of the above?  </a:t>
            </a:r>
          </a:p>
        </p:txBody>
      </p:sp>
    </p:spTree>
    <p:extLst>
      <p:ext uri="{BB962C8B-B14F-4D97-AF65-F5344CB8AC3E}">
        <p14:creationId xmlns:p14="http://schemas.microsoft.com/office/powerpoint/2010/main" val="1756411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8EF909-97D8-4F8F-9F5B-8C7CD982793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1" y="1"/>
            <a:ext cx="2300056" cy="17755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A4DA5-E941-4AF4-B6D7-651A3A8728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0" y="-23661"/>
            <a:ext cx="641350" cy="57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B12779-F5E2-414F-A50B-C082975E7F06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300055" y="0"/>
            <a:ext cx="2300055" cy="17653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C8C168-A3AB-4E41-A3FD-6E9C181AC85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600110" y="0"/>
            <a:ext cx="2300055" cy="1765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EBEA10-811C-4D1C-980A-E5B1D69CC847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6900165" y="0"/>
            <a:ext cx="2300055" cy="17653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10B968-AB4E-4F14-BC2D-128C7D78184F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200220" y="-6840"/>
            <a:ext cx="2300055" cy="19021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9FF8D-CFA6-42B6-B97E-F622B5A8CAA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-36" y="6693038"/>
            <a:ext cx="2465069" cy="20041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49A657-2A7A-4E7E-8FFD-67E16D16030B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2450236" y="6693038"/>
            <a:ext cx="2450237" cy="183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81DB1-1A27-4AA2-BEBB-FC515A7BA61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4870881" y="6697766"/>
            <a:ext cx="2450237" cy="190213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AE695D-24D4-4CE5-8A23-9F5F8C7C5CD9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7321117" y="6693038"/>
            <a:ext cx="2450237" cy="1775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74B0B-2F48-4433-B144-72C538DCC78A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9741762" y="6693038"/>
            <a:ext cx="2450236" cy="16496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B3E9DD-3E92-4D8B-AEC4-3671552FF9D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748703"/>
            <a:ext cx="130207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035E9A-E049-4BA0-BB38-CE768A43222C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29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7044-5A40-4B1F-B7A5-0722946D9530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365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14A30B-06B4-4F65-95FD-0D859C750159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65401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5553A00-2A52-41C8-B9FB-BA6DD31A17C1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-578131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105FA6-B6FF-4A2E-A6C0-41000D5D3A3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54" y="2044603"/>
            <a:ext cx="1302073" cy="1714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488547-3907-48EB-8BC3-3CEA000E5397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218" y="3339910"/>
            <a:ext cx="1302073" cy="17141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9532A39-69AB-423F-AE5D-51C75D3DDB14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55182" y="4629044"/>
            <a:ext cx="1302073" cy="17141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42C640E-834E-40ED-A4A3-54D8139DF665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442452" y="5943566"/>
            <a:ext cx="1327601" cy="171344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47374C-1591-4EE8-A557-BF753E2C3B0F}"/>
              </a:ext>
            </a:extLst>
          </p:cNvPr>
          <p:cNvSpPr>
            <a:spLocks noChangeArrowheads="1" noChangeShapeType="1"/>
          </p:cNvSpPr>
          <p:nvPr/>
        </p:nvSpPr>
        <p:spPr bwMode="auto">
          <a:xfrm rot="5400000">
            <a:off x="11609156" y="930072"/>
            <a:ext cx="994123" cy="1714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A1B52-E5BF-4C84-BA18-C04184105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36" y="176339"/>
            <a:ext cx="11640465" cy="6529557"/>
          </a:xfrm>
          <a:prstGeom prst="rect">
            <a:avLst/>
          </a:prstGeom>
        </p:spPr>
      </p:pic>
      <p:pic>
        <p:nvPicPr>
          <p:cNvPr id="2" name="VIDEO-2022-11-23-07-07-20">
            <a:hlinkClick r:id="" action="ppaction://media"/>
            <a:extLst>
              <a:ext uri="{FF2B5EF4-FFF2-40B4-BE49-F238E27FC236}">
                <a16:creationId xmlns:a16="http://schemas.microsoft.com/office/drawing/2014/main" id="{6DA6C53A-6074-7B31-BD73-99D5A7620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992" y="552283"/>
            <a:ext cx="10354259" cy="46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F29DDF5B947844BA0D36B19131278B" ma:contentTypeVersion="17" ma:contentTypeDescription="Create a new document." ma:contentTypeScope="" ma:versionID="3d1fb8ceceae831b9bdbd4cf035d34d6">
  <xsd:schema xmlns:xsd="http://www.w3.org/2001/XMLSchema" xmlns:xs="http://www.w3.org/2001/XMLSchema" xmlns:p="http://schemas.microsoft.com/office/2006/metadata/properties" xmlns:ns2="9f6d7bd6-3339-43bd-ade5-f57f25b32ca4" xmlns:ns3="d961e358-6a50-4160-be74-3690f6e42696" targetNamespace="http://schemas.microsoft.com/office/2006/metadata/properties" ma:root="true" ma:fieldsID="a5a19ca18abd7416fc8f8449e76a9156" ns2:_="" ns3:_="">
    <xsd:import namespace="9f6d7bd6-3339-43bd-ade5-f57f25b32ca4"/>
    <xsd:import namespace="d961e358-6a50-4160-be74-3690f6e426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d7bd6-3339-43bd-ade5-f57f25b32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077c88-f787-4896-b447-7ea5e48d52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1e358-6a50-4160-be74-3690f6e4269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1ce644e-513c-4330-b548-694fad41b1fc}" ma:internalName="TaxCatchAll" ma:showField="CatchAllData" ma:web="d961e358-6a50-4160-be74-3690f6e426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6d7bd6-3339-43bd-ade5-f57f25b32ca4">
      <Terms xmlns="http://schemas.microsoft.com/office/infopath/2007/PartnerControls"/>
    </lcf76f155ced4ddcb4097134ff3c332f>
    <_Flow_SignoffStatus xmlns="9f6d7bd6-3339-43bd-ade5-f57f25b32ca4" xsi:nil="true"/>
    <TaxCatchAll xmlns="d961e358-6a50-4160-be74-3690f6e42696" xsi:nil="true"/>
    <SharedWithUsers xmlns="d961e358-6a50-4160-be74-3690f6e42696">
      <UserInfo>
        <DisplayName>Sajida Khan</DisplayName>
        <AccountId>16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332435-F79B-46BA-B79C-75C2EBF3B77A}">
  <ds:schemaRefs>
    <ds:schemaRef ds:uri="9f6d7bd6-3339-43bd-ade5-f57f25b32ca4"/>
    <ds:schemaRef ds:uri="d961e358-6a50-4160-be74-3690f6e426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AAB941-6F9D-4902-A87D-24EAF6F3B0FF}">
  <ds:schemaRefs>
    <ds:schemaRef ds:uri="http://purl.org/dc/terms/"/>
    <ds:schemaRef ds:uri="http://schemas.microsoft.com/office/infopath/2007/PartnerControls"/>
    <ds:schemaRef ds:uri="d961e358-6a50-4160-be74-3690f6e42696"/>
    <ds:schemaRef ds:uri="http://schemas.microsoft.com/office/2006/documentManagement/types"/>
    <ds:schemaRef ds:uri="http://schemas.microsoft.com/office/2006/metadata/properties"/>
    <ds:schemaRef ds:uri="http://purl.org/dc/elements/1.1/"/>
    <ds:schemaRef ds:uri="9f6d7bd6-3339-43bd-ade5-f57f25b32ca4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F26F12D-A5F3-49B8-B0D0-1979C2EC09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416</Words>
  <Application>Microsoft Office PowerPoint</Application>
  <PresentationFormat>Widescreen</PresentationFormat>
  <Paragraphs>78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Abadi Extra Light</vt:lpstr>
      <vt:lpstr>Amasis MT Pro Black</vt:lpstr>
      <vt:lpstr>Arial</vt:lpstr>
      <vt:lpstr>Bakso Sapi</vt:lpstr>
      <vt:lpstr>Berlin Sans FB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farhana patel</dc:creator>
  <cp:lastModifiedBy>Khadijah Patel</cp:lastModifiedBy>
  <cp:revision>2</cp:revision>
  <dcterms:created xsi:type="dcterms:W3CDTF">2022-11-04T12:01:09Z</dcterms:created>
  <dcterms:modified xsi:type="dcterms:W3CDTF">2022-11-23T08:47:02Z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0x01010054F29DDF5B947844BA0D36B19131278B</vt:lpwstr>
  </property>
  <property fmtid="{D5CDD505-2E9C-101B-9397-08002B2CF9AE}" pid="3" name="MediaServiceImageTags">
    <vt:lpwstr/>
  </property>
</Properties>
</file>