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086" r:id="rId2"/>
    <p:sldId id="2049" r:id="rId3"/>
    <p:sldId id="2068" r:id="rId4"/>
    <p:sldId id="2087" r:id="rId5"/>
    <p:sldId id="2051" r:id="rId6"/>
    <p:sldId id="2053" r:id="rId7"/>
    <p:sldId id="2054" r:id="rId8"/>
    <p:sldId id="2055" r:id="rId9"/>
    <p:sldId id="2056" r:id="rId10"/>
    <p:sldId id="2057" r:id="rId11"/>
    <p:sldId id="2058" r:id="rId12"/>
    <p:sldId id="21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92" autoAdjust="0"/>
    <p:restoredTop sz="94660"/>
  </p:normalViewPr>
  <p:slideViewPr>
    <p:cSldViewPr snapToGrid="0">
      <p:cViewPr varScale="1">
        <p:scale>
          <a:sx n="86" d="100"/>
          <a:sy n="86" d="100"/>
        </p:scale>
        <p:origin x="60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CC1C1-16EA-44C9-A924-8033B05FBE10}" type="datetimeFigureOut">
              <a:rPr lang="en-GB" smtClean="0"/>
              <a:t>04/11/2022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8621C-C243-4FCA-9990-4471087F98A5}" type="slidenum">
              <a:rPr lang="en-GB" smtClean="0"/>
              <a:t>‹#›</a:t>
            </a:fld>
            <a:endParaRPr lang="en-GB"/>
          </a:p>
        </p:txBody>
      </p:sp>
    </p:spTree>
    <p:extLst>
      <p:ext uri="{BB962C8B-B14F-4D97-AF65-F5344CB8AC3E}">
        <p14:creationId xmlns:p14="http://schemas.microsoft.com/office/powerpoint/2010/main" val="123081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1</a:t>
            </a:fld>
            <a:endParaRPr lang="en-GB"/>
          </a:p>
        </p:txBody>
      </p:sp>
    </p:spTree>
    <p:extLst>
      <p:ext uri="{BB962C8B-B14F-4D97-AF65-F5344CB8AC3E}">
        <p14:creationId xmlns:p14="http://schemas.microsoft.com/office/powerpoint/2010/main" val="3783757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10</a:t>
            </a:fld>
            <a:endParaRPr lang="en-GB"/>
          </a:p>
        </p:txBody>
      </p:sp>
    </p:spTree>
    <p:extLst>
      <p:ext uri="{BB962C8B-B14F-4D97-AF65-F5344CB8AC3E}">
        <p14:creationId xmlns:p14="http://schemas.microsoft.com/office/powerpoint/2010/main" val="85174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11</a:t>
            </a:fld>
            <a:endParaRPr lang="en-GB"/>
          </a:p>
        </p:txBody>
      </p:sp>
    </p:spTree>
    <p:extLst>
      <p:ext uri="{BB962C8B-B14F-4D97-AF65-F5344CB8AC3E}">
        <p14:creationId xmlns:p14="http://schemas.microsoft.com/office/powerpoint/2010/main" val="3072533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Teacher notes: please encourage pupils to take care of their booklets over </a:t>
            </a:r>
            <a:r>
              <a:rPr lang="en-GB"/>
              <a:t>the summer.</a:t>
            </a:r>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12</a:t>
            </a:fld>
            <a:endParaRPr lang="en-GB"/>
          </a:p>
        </p:txBody>
      </p:sp>
    </p:spTree>
    <p:extLst>
      <p:ext uri="{BB962C8B-B14F-4D97-AF65-F5344CB8AC3E}">
        <p14:creationId xmlns:p14="http://schemas.microsoft.com/office/powerpoint/2010/main" val="242981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2</a:t>
            </a:fld>
            <a:endParaRPr lang="en-GB"/>
          </a:p>
        </p:txBody>
      </p:sp>
    </p:spTree>
    <p:extLst>
      <p:ext uri="{BB962C8B-B14F-4D97-AF65-F5344CB8AC3E}">
        <p14:creationId xmlns:p14="http://schemas.microsoft.com/office/powerpoint/2010/main" val="877697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3</a:t>
            </a:fld>
            <a:endParaRPr lang="en-GB"/>
          </a:p>
        </p:txBody>
      </p:sp>
    </p:spTree>
    <p:extLst>
      <p:ext uri="{BB962C8B-B14F-4D97-AF65-F5344CB8AC3E}">
        <p14:creationId xmlns:p14="http://schemas.microsoft.com/office/powerpoint/2010/main" val="4123767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4</a:t>
            </a:fld>
            <a:endParaRPr lang="en-GB"/>
          </a:p>
        </p:txBody>
      </p:sp>
    </p:spTree>
    <p:extLst>
      <p:ext uri="{BB962C8B-B14F-4D97-AF65-F5344CB8AC3E}">
        <p14:creationId xmlns:p14="http://schemas.microsoft.com/office/powerpoint/2010/main" val="38025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5</a:t>
            </a:fld>
            <a:endParaRPr lang="en-GB"/>
          </a:p>
        </p:txBody>
      </p:sp>
    </p:spTree>
    <p:extLst>
      <p:ext uri="{BB962C8B-B14F-4D97-AF65-F5344CB8AC3E}">
        <p14:creationId xmlns:p14="http://schemas.microsoft.com/office/powerpoint/2010/main" val="2807884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6</a:t>
            </a:fld>
            <a:endParaRPr lang="en-GB"/>
          </a:p>
        </p:txBody>
      </p:sp>
    </p:spTree>
    <p:extLst>
      <p:ext uri="{BB962C8B-B14F-4D97-AF65-F5344CB8AC3E}">
        <p14:creationId xmlns:p14="http://schemas.microsoft.com/office/powerpoint/2010/main" val="3540025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7</a:t>
            </a:fld>
            <a:endParaRPr lang="en-GB"/>
          </a:p>
        </p:txBody>
      </p:sp>
    </p:spTree>
    <p:extLst>
      <p:ext uri="{BB962C8B-B14F-4D97-AF65-F5344CB8AC3E}">
        <p14:creationId xmlns:p14="http://schemas.microsoft.com/office/powerpoint/2010/main" val="3986649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8</a:t>
            </a:fld>
            <a:endParaRPr lang="en-GB"/>
          </a:p>
        </p:txBody>
      </p:sp>
    </p:spTree>
    <p:extLst>
      <p:ext uri="{BB962C8B-B14F-4D97-AF65-F5344CB8AC3E}">
        <p14:creationId xmlns:p14="http://schemas.microsoft.com/office/powerpoint/2010/main" val="2875515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30F9F7-A738-4F03-9B8A-E874EFDC6AA7}" type="slidenum">
              <a:rPr lang="en-GB" smtClean="0"/>
              <a:t>9</a:t>
            </a:fld>
            <a:endParaRPr lang="en-GB"/>
          </a:p>
        </p:txBody>
      </p:sp>
    </p:spTree>
    <p:extLst>
      <p:ext uri="{BB962C8B-B14F-4D97-AF65-F5344CB8AC3E}">
        <p14:creationId xmlns:p14="http://schemas.microsoft.com/office/powerpoint/2010/main" val="147086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CE8E-FA54-41A8-AB8F-E5E085344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1C696D-92F7-40B4-A847-2FA1BAF42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8CDA47-BDA2-45CC-BDC1-76E3E5450387}"/>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39F286D5-841F-4DE0-A397-F3F49E0C05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BDBDD2-3896-475B-A344-140E6F54E1E1}"/>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297746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5AA6-977F-4E4F-90A1-A8FAE906B1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CC4AA-605F-4BA4-81BF-78F8BD350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DD021C-6B04-46E6-8EAC-C180C6198C44}"/>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73A5E530-BCB0-4C8A-8754-1B2D955DB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C79593-369F-422E-8397-14507F6228AA}"/>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93082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4E0E51-1532-4FBC-96A7-F824FC39B8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F5776-7797-45AF-B200-8749DB8569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D0EAFF-6A5A-47F3-B135-2EF1CA9F6CB6}"/>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ECE85C4F-C4A4-4316-9C3C-B554374E9B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9EC57C-2C9B-4708-BDCE-CD4CF22AF88B}"/>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347311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1A62-BF20-42E8-AA5C-46653EA550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A0BBC0-28BB-4B6B-B263-FE982BFFBB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9AAE68-9904-4A24-943B-BCB3E046FBE6}"/>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53C5828C-672F-46F2-A322-803DFF9472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6136B2-621C-4401-B414-8656E5D62FF5}"/>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273544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287E6-E278-4677-9F9B-C98C1AA11E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756EC8A-04D4-48F0-A708-A50B2F660C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8F9CE-0083-4DB9-B114-CAEF683DD9A3}"/>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8F514CA4-77B7-4824-95DA-39BDE1C49A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D46E02-75CB-40A6-9CCC-579B3D1B33CC}"/>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90445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00BBD-7FB6-447C-ACE7-71D2515517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FDD8E3-6490-4A5F-BED8-2B5653C646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E6B0D9-61A9-4F59-8CD3-7C2A9DB089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BDCECF-9E93-40E2-A58E-B5050178EC32}"/>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6" name="Footer Placeholder 5">
            <a:extLst>
              <a:ext uri="{FF2B5EF4-FFF2-40B4-BE49-F238E27FC236}">
                <a16:creationId xmlns:a16="http://schemas.microsoft.com/office/drawing/2014/main" id="{F48621F3-8DD6-419F-9307-A499BF6335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8DB067-0136-40D6-9A06-F053EA597660}"/>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134723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3081F-54F0-4A5B-86E1-2AAA3DA79E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E51970-45DE-42CF-B605-4C7E54710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4EF1E4-D715-42AF-B2BF-8B252D4A7E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56DF91-2CF4-4EFE-9485-1820237FE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AF5AE-FCB1-433F-A34C-7B9EFE3223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016961-AC96-4173-A487-3CCF8A6C9EBD}"/>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8" name="Footer Placeholder 7">
            <a:extLst>
              <a:ext uri="{FF2B5EF4-FFF2-40B4-BE49-F238E27FC236}">
                <a16:creationId xmlns:a16="http://schemas.microsoft.com/office/drawing/2014/main" id="{98C398C2-AF4F-4E46-8F41-B76EBEAEDB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8391A0-335F-42C1-8457-F9B0318A166D}"/>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257362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743B-E2A0-43C6-B407-619E9799CE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7361D2-502D-4ACF-A68A-F955AA0F5883}"/>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4" name="Footer Placeholder 3">
            <a:extLst>
              <a:ext uri="{FF2B5EF4-FFF2-40B4-BE49-F238E27FC236}">
                <a16:creationId xmlns:a16="http://schemas.microsoft.com/office/drawing/2014/main" id="{625F2993-60E7-4E88-81C4-FE2BE7B2FB4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30D495-8C6D-4822-B31A-5BAB886A58FC}"/>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345780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312B5F-6719-4C25-B270-9AD315730AFF}"/>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3" name="Footer Placeholder 2">
            <a:extLst>
              <a:ext uri="{FF2B5EF4-FFF2-40B4-BE49-F238E27FC236}">
                <a16:creationId xmlns:a16="http://schemas.microsoft.com/office/drawing/2014/main" id="{CEEDADAD-ABAC-40A7-831F-D1680D10E8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66B4CA-CAD2-4920-A145-802EB90AF080}"/>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358431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75A2-6088-4261-9EB3-B7AB1660C7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2E6F886-A3DA-44E1-9C51-7558CFA4A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4B5328-F417-4F7A-8A6F-659FE2DAC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57380-5D49-4733-AD92-20AC7F1D9B86}"/>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6" name="Footer Placeholder 5">
            <a:extLst>
              <a:ext uri="{FF2B5EF4-FFF2-40B4-BE49-F238E27FC236}">
                <a16:creationId xmlns:a16="http://schemas.microsoft.com/office/drawing/2014/main" id="{F41B9ED8-D56A-4984-AA3F-AE464CC9C5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9AA8B-070F-423E-8DE8-DB2C3C3BE790}"/>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397044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6F367-8D15-4567-82CC-B531B8713E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CB3F9D-0107-424F-AC1A-98102FB25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2C205-F9D2-4A48-82F3-368CF9877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EA6C6-4CF0-454C-BF97-DD169281498E}"/>
              </a:ext>
            </a:extLst>
          </p:cNvPr>
          <p:cNvSpPr>
            <a:spLocks noGrp="1"/>
          </p:cNvSpPr>
          <p:nvPr>
            <p:ph type="dt" sz="half" idx="10"/>
          </p:nvPr>
        </p:nvSpPr>
        <p:spPr/>
        <p:txBody>
          <a:bodyPr/>
          <a:lstStyle/>
          <a:p>
            <a:fld id="{BDDE4504-FD5D-46B1-9069-DD9BD67182FA}" type="datetimeFigureOut">
              <a:rPr lang="en-GB" smtClean="0"/>
              <a:t>04/11/2022</a:t>
            </a:fld>
            <a:endParaRPr lang="en-GB"/>
          </a:p>
        </p:txBody>
      </p:sp>
      <p:sp>
        <p:nvSpPr>
          <p:cNvPr id="6" name="Footer Placeholder 5">
            <a:extLst>
              <a:ext uri="{FF2B5EF4-FFF2-40B4-BE49-F238E27FC236}">
                <a16:creationId xmlns:a16="http://schemas.microsoft.com/office/drawing/2014/main" id="{6ED357BE-9E81-41B1-BFE0-EEF96B099E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6500FE-7AF1-414D-A2E5-DB90F4B9110D}"/>
              </a:ext>
            </a:extLst>
          </p:cNvPr>
          <p:cNvSpPr>
            <a:spLocks noGrp="1"/>
          </p:cNvSpPr>
          <p:nvPr>
            <p:ph type="sldNum" sz="quarter" idx="12"/>
          </p:nvPr>
        </p:nvSpPr>
        <p:spPr/>
        <p:txBody>
          <a:bodyPr/>
          <a:lstStyle/>
          <a:p>
            <a:fld id="{4F5F28B8-731B-4D98-B274-E877505C5D50}" type="slidenum">
              <a:rPr lang="en-GB" smtClean="0"/>
              <a:t>‹#›</a:t>
            </a:fld>
            <a:endParaRPr lang="en-GB"/>
          </a:p>
        </p:txBody>
      </p:sp>
    </p:spTree>
    <p:extLst>
      <p:ext uri="{BB962C8B-B14F-4D97-AF65-F5344CB8AC3E}">
        <p14:creationId xmlns:p14="http://schemas.microsoft.com/office/powerpoint/2010/main" val="1750772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CDF33-F4AC-4AE5-8FBF-A9423E8FF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14AD57-0DFB-4D4F-B97A-E63695BB2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9B51A1-E363-4D9F-875F-6E827383E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E4504-FD5D-46B1-9069-DD9BD67182FA}" type="datetimeFigureOut">
              <a:rPr lang="en-GB" smtClean="0"/>
              <a:t>04/11/2022</a:t>
            </a:fld>
            <a:endParaRPr lang="en-GB"/>
          </a:p>
        </p:txBody>
      </p:sp>
      <p:sp>
        <p:nvSpPr>
          <p:cNvPr id="5" name="Footer Placeholder 4">
            <a:extLst>
              <a:ext uri="{FF2B5EF4-FFF2-40B4-BE49-F238E27FC236}">
                <a16:creationId xmlns:a16="http://schemas.microsoft.com/office/drawing/2014/main" id="{851C1947-0A50-4E3F-BA30-B1C30F5C8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4D3192-6CCA-46F9-BA99-6295B1EEBF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F28B8-731B-4D98-B274-E877505C5D50}" type="slidenum">
              <a:rPr lang="en-GB" smtClean="0"/>
              <a:t>‹#›</a:t>
            </a:fld>
            <a:endParaRPr lang="en-GB"/>
          </a:p>
        </p:txBody>
      </p:sp>
    </p:spTree>
    <p:extLst>
      <p:ext uri="{BB962C8B-B14F-4D97-AF65-F5344CB8AC3E}">
        <p14:creationId xmlns:p14="http://schemas.microsoft.com/office/powerpoint/2010/main" val="875511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55" name="Title 1">
            <a:extLst>
              <a:ext uri="{FF2B5EF4-FFF2-40B4-BE49-F238E27FC236}">
                <a16:creationId xmlns:a16="http://schemas.microsoft.com/office/drawing/2014/main" id="{ED7A719B-241F-42F5-B6F7-2996828B7756}"/>
              </a:ext>
            </a:extLst>
          </p:cNvPr>
          <p:cNvSpPr txBox="1">
            <a:spLocks/>
          </p:cNvSpPr>
          <p:nvPr/>
        </p:nvSpPr>
        <p:spPr>
          <a:xfrm>
            <a:off x="1994795" y="183374"/>
            <a:ext cx="8229600"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What is today’s session about?</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sp>
        <p:nvSpPr>
          <p:cNvPr id="58" name="TextBox 57">
            <a:extLst>
              <a:ext uri="{FF2B5EF4-FFF2-40B4-BE49-F238E27FC236}">
                <a16:creationId xmlns:a16="http://schemas.microsoft.com/office/drawing/2014/main" id="{0D82E49E-CB03-47DA-AF68-1D67932A690D}"/>
              </a:ext>
            </a:extLst>
          </p:cNvPr>
          <p:cNvSpPr txBox="1"/>
          <p:nvPr/>
        </p:nvSpPr>
        <p:spPr>
          <a:xfrm>
            <a:off x="2092537" y="2279425"/>
            <a:ext cx="7315200" cy="1323439"/>
          </a:xfrm>
          <a:prstGeom prst="rect">
            <a:avLst/>
          </a:prstGeom>
          <a:gradFill flip="none" rotWithShape="1">
            <a:gsLst>
              <a:gs pos="0">
                <a:srgbClr val="66FFCC">
                  <a:tint val="66000"/>
                  <a:satMod val="160000"/>
                </a:srgbClr>
              </a:gs>
              <a:gs pos="50000">
                <a:srgbClr val="66FFCC">
                  <a:tint val="44500"/>
                  <a:satMod val="160000"/>
                </a:srgbClr>
              </a:gs>
              <a:gs pos="100000">
                <a:srgbClr val="66FFCC">
                  <a:tint val="23500"/>
                  <a:satMod val="160000"/>
                </a:srgbClr>
              </a:gs>
            </a:gsLst>
            <a:lin ang="10800000" scaled="1"/>
            <a:tileRect/>
          </a:gradFill>
        </p:spPr>
        <p:txBody>
          <a:bodyPr wrap="square" rtlCol="0">
            <a:spAutoFit/>
          </a:bodyPr>
          <a:lstStyle/>
          <a:p>
            <a:pPr algn="ctr"/>
            <a:r>
              <a:rPr lang="en-GB" sz="4000" dirty="0"/>
              <a:t>To understand how to create examples of persuasive devices.</a:t>
            </a:r>
            <a:endParaRPr lang="en-GB" sz="3500" dirty="0"/>
          </a:p>
        </p:txBody>
      </p:sp>
    </p:spTree>
    <p:extLst>
      <p:ext uri="{BB962C8B-B14F-4D97-AF65-F5344CB8AC3E}">
        <p14:creationId xmlns:p14="http://schemas.microsoft.com/office/powerpoint/2010/main" val="2387695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563833" cy="385758"/>
          </a:xfrm>
          <a:prstGeom prst="rect">
            <a:avLst/>
          </a:prstGeom>
        </p:spPr>
      </p:pic>
      <p:pic>
        <p:nvPicPr>
          <p:cNvPr id="4" name="Picture 3">
            <a:extLst>
              <a:ext uri="{FF2B5EF4-FFF2-40B4-BE49-F238E27FC236}">
                <a16:creationId xmlns:a16="http://schemas.microsoft.com/office/drawing/2014/main" id="{38546E25-59DC-4400-BE97-62D8D316E932}"/>
              </a:ext>
            </a:extLst>
          </p:cNvPr>
          <p:cNvPicPr>
            <a:picLocks noChangeAspect="1"/>
          </p:cNvPicPr>
          <p:nvPr/>
        </p:nvPicPr>
        <p:blipFill>
          <a:blip r:embed="rId5"/>
          <a:stretch>
            <a:fillRect/>
          </a:stretch>
        </p:blipFill>
        <p:spPr>
          <a:xfrm>
            <a:off x="471348" y="1692481"/>
            <a:ext cx="4563833" cy="1200150"/>
          </a:xfrm>
          <a:prstGeom prst="rect">
            <a:avLst/>
          </a:prstGeom>
        </p:spPr>
      </p:pic>
    </p:spTree>
    <p:extLst>
      <p:ext uri="{BB962C8B-B14F-4D97-AF65-F5344CB8AC3E}">
        <p14:creationId xmlns:p14="http://schemas.microsoft.com/office/powerpoint/2010/main" val="108304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563833" cy="385758"/>
          </a:xfrm>
          <a:prstGeom prst="rect">
            <a:avLst/>
          </a:prstGeom>
        </p:spPr>
      </p:pic>
      <p:pic>
        <p:nvPicPr>
          <p:cNvPr id="3" name="Picture 2">
            <a:extLst>
              <a:ext uri="{FF2B5EF4-FFF2-40B4-BE49-F238E27FC236}">
                <a16:creationId xmlns:a16="http://schemas.microsoft.com/office/drawing/2014/main" id="{C01A5F38-F1E0-472F-8C4D-1784C00D8E49}"/>
              </a:ext>
            </a:extLst>
          </p:cNvPr>
          <p:cNvPicPr>
            <a:picLocks noChangeAspect="1"/>
          </p:cNvPicPr>
          <p:nvPr/>
        </p:nvPicPr>
        <p:blipFill>
          <a:blip r:embed="rId5"/>
          <a:stretch>
            <a:fillRect/>
          </a:stretch>
        </p:blipFill>
        <p:spPr>
          <a:xfrm>
            <a:off x="478648" y="1715309"/>
            <a:ext cx="4626012" cy="1190625"/>
          </a:xfrm>
          <a:prstGeom prst="rect">
            <a:avLst/>
          </a:prstGeom>
        </p:spPr>
      </p:pic>
    </p:spTree>
    <p:extLst>
      <p:ext uri="{BB962C8B-B14F-4D97-AF65-F5344CB8AC3E}">
        <p14:creationId xmlns:p14="http://schemas.microsoft.com/office/powerpoint/2010/main" val="156156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58" name="TextBox 57">
            <a:extLst>
              <a:ext uri="{FF2B5EF4-FFF2-40B4-BE49-F238E27FC236}">
                <a16:creationId xmlns:a16="http://schemas.microsoft.com/office/drawing/2014/main" id="{0D82E49E-CB03-47DA-AF68-1D67932A690D}"/>
              </a:ext>
            </a:extLst>
          </p:cNvPr>
          <p:cNvSpPr txBox="1"/>
          <p:nvPr/>
        </p:nvSpPr>
        <p:spPr>
          <a:xfrm>
            <a:off x="359369" y="1337209"/>
            <a:ext cx="11473262" cy="4401205"/>
          </a:xfrm>
          <a:prstGeom prst="rect">
            <a:avLst/>
          </a:prstGeom>
          <a:gradFill flip="none" rotWithShape="1">
            <a:gsLst>
              <a:gs pos="0">
                <a:srgbClr val="66FFCC">
                  <a:tint val="66000"/>
                  <a:satMod val="160000"/>
                </a:srgbClr>
              </a:gs>
              <a:gs pos="50000">
                <a:srgbClr val="66FFCC">
                  <a:tint val="44500"/>
                  <a:satMod val="160000"/>
                </a:srgbClr>
              </a:gs>
              <a:gs pos="100000">
                <a:srgbClr val="66FFCC">
                  <a:tint val="23500"/>
                  <a:satMod val="160000"/>
                </a:srgbClr>
              </a:gs>
            </a:gsLst>
            <a:lin ang="10800000" scaled="1"/>
            <a:tileRect/>
          </a:gradFill>
        </p:spPr>
        <p:txBody>
          <a:bodyPr wrap="square" rtlCol="0">
            <a:spAutoFit/>
          </a:bodyPr>
          <a:lstStyle/>
          <a:p>
            <a:pPr algn="ctr"/>
            <a:r>
              <a:rPr lang="en-GB" sz="3500" b="1" u="sng" dirty="0"/>
              <a:t>TASK:</a:t>
            </a:r>
          </a:p>
          <a:p>
            <a:pPr algn="ctr"/>
            <a:r>
              <a:rPr lang="en-GB" sz="3500" dirty="0"/>
              <a:t>Your summer activity is to try and use the </a:t>
            </a:r>
          </a:p>
          <a:p>
            <a:pPr algn="ctr"/>
            <a:r>
              <a:rPr lang="en-GB" sz="3500" dirty="0"/>
              <a:t> different persuasive techniques in real-life situations.</a:t>
            </a:r>
          </a:p>
          <a:p>
            <a:pPr algn="ctr"/>
            <a:endParaRPr lang="en-GB" sz="3500" dirty="0"/>
          </a:p>
          <a:p>
            <a:pPr algn="ctr"/>
            <a:r>
              <a:rPr lang="en-GB" sz="3500" dirty="0"/>
              <a:t>Each time you use a skill in a real-life situation, record it on page 9 (of your oracy record booklet) and write the date.  In September, if you can explain to your form tutor how you have utilised the skill with examples, you can achieve reward points.   </a:t>
            </a:r>
          </a:p>
        </p:txBody>
      </p:sp>
      <p:sp>
        <p:nvSpPr>
          <p:cNvPr id="29" name="Title 1">
            <a:extLst>
              <a:ext uri="{FF2B5EF4-FFF2-40B4-BE49-F238E27FC236}">
                <a16:creationId xmlns:a16="http://schemas.microsoft.com/office/drawing/2014/main" id="{3109342D-E67C-4911-B547-0ED47A01B29D}"/>
              </a:ext>
            </a:extLst>
          </p:cNvPr>
          <p:cNvSpPr txBox="1">
            <a:spLocks/>
          </p:cNvSpPr>
          <p:nvPr/>
        </p:nvSpPr>
        <p:spPr>
          <a:xfrm>
            <a:off x="928751" y="264311"/>
            <a:ext cx="9642772"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rPr>
              <a:t>Summer activity: let’s get persuasive!</a:t>
            </a:r>
          </a:p>
        </p:txBody>
      </p:sp>
      <p:sp>
        <p:nvSpPr>
          <p:cNvPr id="30" name="Title 1">
            <a:extLst>
              <a:ext uri="{FF2B5EF4-FFF2-40B4-BE49-F238E27FC236}">
                <a16:creationId xmlns:a16="http://schemas.microsoft.com/office/drawing/2014/main" id="{B9FFF5D7-8FD0-4F11-B370-6D294FC64703}"/>
              </a:ext>
            </a:extLst>
          </p:cNvPr>
          <p:cNvSpPr txBox="1">
            <a:spLocks/>
          </p:cNvSpPr>
          <p:nvPr/>
        </p:nvSpPr>
        <p:spPr>
          <a:xfrm>
            <a:off x="2715944" y="5971019"/>
            <a:ext cx="6760033" cy="466808"/>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dirty="0">
                <a:solidFill>
                  <a:schemeClr val="tx1"/>
                </a:solidFill>
                <a:effectLst>
                  <a:outerShdw blurRad="38100" dist="38100" dir="2700000" algn="tl">
                    <a:srgbClr val="000000">
                      <a:alpha val="43137"/>
                    </a:srgbClr>
                  </a:outerShdw>
                </a:effectLst>
                <a:latin typeface="Amasis MT Pro Black" panose="02040A04050005020304" pitchFamily="18" charset="0"/>
              </a:rPr>
              <a:t>Good luck!</a:t>
            </a:r>
          </a:p>
        </p:txBody>
      </p:sp>
    </p:spTree>
    <p:extLst>
      <p:ext uri="{BB962C8B-B14F-4D97-AF65-F5344CB8AC3E}">
        <p14:creationId xmlns:p14="http://schemas.microsoft.com/office/powerpoint/2010/main" val="37868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sp>
        <p:nvSpPr>
          <p:cNvPr id="29" name="Content Placeholder 2">
            <a:extLst>
              <a:ext uri="{FF2B5EF4-FFF2-40B4-BE49-F238E27FC236}">
                <a16:creationId xmlns:a16="http://schemas.microsoft.com/office/drawing/2014/main" id="{3EB5A22B-B87B-4653-ADCA-82E47778BA39}"/>
              </a:ext>
            </a:extLst>
          </p:cNvPr>
          <p:cNvSpPr txBox="1">
            <a:spLocks/>
          </p:cNvSpPr>
          <p:nvPr/>
        </p:nvSpPr>
        <p:spPr>
          <a:xfrm>
            <a:off x="1635337" y="1244478"/>
            <a:ext cx="8229600" cy="1108719"/>
          </a:xfrm>
          <a:prstGeom prst="rect">
            <a:avLst/>
          </a:prstGeom>
          <a:solidFill>
            <a:srgbClr val="99FFCC"/>
          </a:solidFill>
          <a:ln>
            <a:solidFill>
              <a:schemeClr val="tx1">
                <a:lumMod val="95000"/>
                <a:lumOff val="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On the tables, there are different sheets with different persuasive techniques.</a:t>
            </a:r>
          </a:p>
          <a:p>
            <a:endParaRPr lang="en-GB" dirty="0"/>
          </a:p>
        </p:txBody>
      </p:sp>
      <p:sp>
        <p:nvSpPr>
          <p:cNvPr id="30" name="Content Placeholder 2">
            <a:extLst>
              <a:ext uri="{FF2B5EF4-FFF2-40B4-BE49-F238E27FC236}">
                <a16:creationId xmlns:a16="http://schemas.microsoft.com/office/drawing/2014/main" id="{1B9ACC04-C8C4-4ADB-92D1-79AFE7D1F547}"/>
              </a:ext>
            </a:extLst>
          </p:cNvPr>
          <p:cNvSpPr txBox="1">
            <a:spLocks/>
          </p:cNvSpPr>
          <p:nvPr/>
        </p:nvSpPr>
        <p:spPr>
          <a:xfrm>
            <a:off x="755539" y="2617877"/>
            <a:ext cx="3734712" cy="576063"/>
          </a:xfrm>
          <a:prstGeom prst="rect">
            <a:avLst/>
          </a:prstGeom>
          <a:solidFill>
            <a:srgbClr val="00FFFF"/>
          </a:solidFill>
          <a:ln>
            <a:solidFill>
              <a:schemeClr val="tx1">
                <a:lumMod val="95000"/>
                <a:lumOff val="5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They look like this.</a:t>
            </a:r>
          </a:p>
          <a:p>
            <a:endParaRPr lang="en-GB" dirty="0"/>
          </a:p>
        </p:txBody>
      </p:sp>
      <p:cxnSp>
        <p:nvCxnSpPr>
          <p:cNvPr id="31" name="Straight Arrow Connector 30">
            <a:extLst>
              <a:ext uri="{FF2B5EF4-FFF2-40B4-BE49-F238E27FC236}">
                <a16:creationId xmlns:a16="http://schemas.microsoft.com/office/drawing/2014/main" id="{4EB1AB5E-CFF6-4987-AFEE-336F663ACDA8}"/>
              </a:ext>
            </a:extLst>
          </p:cNvPr>
          <p:cNvCxnSpPr>
            <a:cxnSpLocks/>
          </p:cNvCxnSpPr>
          <p:nvPr/>
        </p:nvCxnSpPr>
        <p:spPr>
          <a:xfrm>
            <a:off x="4709104" y="2581925"/>
            <a:ext cx="1656184" cy="1104981"/>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C1114493-3C2B-47F3-8DEC-426E0732C90B}"/>
              </a:ext>
            </a:extLst>
          </p:cNvPr>
          <p:cNvSpPr txBox="1">
            <a:spLocks/>
          </p:cNvSpPr>
          <p:nvPr/>
        </p:nvSpPr>
        <p:spPr>
          <a:xfrm>
            <a:off x="390232" y="3591496"/>
            <a:ext cx="5237824" cy="2171509"/>
          </a:xfrm>
          <a:prstGeom prst="rect">
            <a:avLst/>
          </a:prstGeom>
          <a:gradFill flip="none" rotWithShape="1">
            <a:gsLst>
              <a:gs pos="0">
                <a:srgbClr val="00FFFF">
                  <a:tint val="66000"/>
                  <a:satMod val="160000"/>
                </a:srgbClr>
              </a:gs>
              <a:gs pos="50000">
                <a:srgbClr val="00FFFF">
                  <a:tint val="44500"/>
                  <a:satMod val="160000"/>
                </a:srgbClr>
              </a:gs>
              <a:gs pos="100000">
                <a:srgbClr val="00FFFF">
                  <a:tint val="23500"/>
                  <a:satMod val="160000"/>
                </a:srgbClr>
              </a:gs>
            </a:gsLst>
            <a:lin ang="5400000" scaled="1"/>
            <a:tileRect/>
          </a:gradFill>
          <a:ln>
            <a:solidFill>
              <a:schemeClr val="tx1">
                <a:lumMod val="95000"/>
                <a:lumOff val="5000"/>
              </a:schemeClr>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Read the meaning and the examples; then create your own examples.  Make sure you write your initials next to your example for an achievement point.</a:t>
            </a:r>
          </a:p>
          <a:p>
            <a:pPr marL="0" indent="0">
              <a:buNone/>
            </a:pPr>
            <a:endParaRPr lang="en-GB" dirty="0"/>
          </a:p>
          <a:p>
            <a:endParaRPr lang="en-GB" dirty="0"/>
          </a:p>
        </p:txBody>
      </p:sp>
      <p:sp>
        <p:nvSpPr>
          <p:cNvPr id="33" name="Explosion 1 9">
            <a:extLst>
              <a:ext uri="{FF2B5EF4-FFF2-40B4-BE49-F238E27FC236}">
                <a16:creationId xmlns:a16="http://schemas.microsoft.com/office/drawing/2014/main" id="{506BDFCC-BFED-410B-9B1F-9642065878A9}"/>
              </a:ext>
            </a:extLst>
          </p:cNvPr>
          <p:cNvSpPr/>
          <p:nvPr/>
        </p:nvSpPr>
        <p:spPr>
          <a:xfrm>
            <a:off x="10345801" y="1798838"/>
            <a:ext cx="1242157" cy="1566174"/>
          </a:xfrm>
          <a:prstGeom prst="irregularSeal1">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15 mins</a:t>
            </a:r>
          </a:p>
        </p:txBody>
      </p:sp>
      <p:pic>
        <p:nvPicPr>
          <p:cNvPr id="34" name="Picture 33">
            <a:extLst>
              <a:ext uri="{FF2B5EF4-FFF2-40B4-BE49-F238E27FC236}">
                <a16:creationId xmlns:a16="http://schemas.microsoft.com/office/drawing/2014/main" id="{905EB8BC-8E6E-400A-B1FB-30284B0F1C15}"/>
              </a:ext>
            </a:extLst>
          </p:cNvPr>
          <p:cNvPicPr>
            <a:picLocks noChangeAspect="1"/>
          </p:cNvPicPr>
          <p:nvPr/>
        </p:nvPicPr>
        <p:blipFill>
          <a:blip r:embed="rId4"/>
          <a:stretch>
            <a:fillRect/>
          </a:stretch>
        </p:blipFill>
        <p:spPr>
          <a:xfrm>
            <a:off x="6350134" y="3695978"/>
            <a:ext cx="5237824" cy="2686618"/>
          </a:xfrm>
          <a:prstGeom prst="rect">
            <a:avLst/>
          </a:prstGeom>
        </p:spPr>
      </p:pic>
    </p:spTree>
    <p:extLst>
      <p:ext uri="{BB962C8B-B14F-4D97-AF65-F5344CB8AC3E}">
        <p14:creationId xmlns:p14="http://schemas.microsoft.com/office/powerpoint/2010/main" val="3855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extBox 27">
            <a:extLst>
              <a:ext uri="{FF2B5EF4-FFF2-40B4-BE49-F238E27FC236}">
                <a16:creationId xmlns:a16="http://schemas.microsoft.com/office/drawing/2014/main" id="{AB4D83D3-FE82-4D71-A6D4-AFDDE47D04DD}"/>
              </a:ext>
            </a:extLst>
          </p:cNvPr>
          <p:cNvSpPr txBox="1"/>
          <p:nvPr/>
        </p:nvSpPr>
        <p:spPr>
          <a:xfrm>
            <a:off x="2608347" y="1884510"/>
            <a:ext cx="7388755" cy="2196499"/>
          </a:xfrm>
          <a:prstGeom prst="rect">
            <a:avLst/>
          </a:prstGeom>
          <a:gradFill flip="none" rotWithShape="1">
            <a:gsLst>
              <a:gs pos="25000">
                <a:schemeClr val="bg1"/>
              </a:gs>
              <a:gs pos="0">
                <a:schemeClr val="bg1"/>
              </a:gs>
              <a:gs pos="50000">
                <a:srgbClr val="00FFFF">
                  <a:tint val="44500"/>
                  <a:satMod val="160000"/>
                </a:srgbClr>
              </a:gs>
              <a:gs pos="100000">
                <a:schemeClr val="bg1"/>
              </a:gs>
            </a:gsLst>
            <a:lin ang="13500000" scaled="1"/>
            <a:tileRect/>
          </a:gradFill>
        </p:spPr>
        <p:txBody>
          <a:bodyPr wrap="square">
            <a:spAutoFit/>
          </a:bodyPr>
          <a:lstStyle/>
          <a:p>
            <a:pPr algn="ctr">
              <a:lnSpc>
                <a:spcPct val="107000"/>
              </a:lnSpc>
              <a:spcAft>
                <a:spcPts val="800"/>
              </a:spcAft>
            </a:pPr>
            <a:r>
              <a:rPr lang="en-GB" sz="6600" dirty="0">
                <a:effectLst/>
                <a:latin typeface="Amasis MT Pro Black" panose="02040A04050005020304" pitchFamily="18" charset="0"/>
              </a:rPr>
              <a:t> Schools should finish at 6pm.</a:t>
            </a:r>
            <a:endParaRPr lang="en-GB" sz="6600" dirty="0">
              <a:effectLst/>
              <a:latin typeface="Amasis MT Pro Black" panose="02040A04050005020304" pitchFamily="18" charset="0"/>
              <a:ea typeface="Calibri" panose="020F0502020204030204" pitchFamily="34" charset="0"/>
              <a:cs typeface="Times New Roman" panose="02020603050405020304" pitchFamily="18" charset="0"/>
            </a:endParaRPr>
          </a:p>
        </p:txBody>
      </p:sp>
      <p:sp>
        <p:nvSpPr>
          <p:cNvPr id="29" name="Title 1">
            <a:extLst>
              <a:ext uri="{FF2B5EF4-FFF2-40B4-BE49-F238E27FC236}">
                <a16:creationId xmlns:a16="http://schemas.microsoft.com/office/drawing/2014/main" id="{6E00963D-58C2-4BD2-908A-58B80E02CB8B}"/>
              </a:ext>
            </a:extLst>
          </p:cNvPr>
          <p:cNvSpPr txBox="1">
            <a:spLocks/>
          </p:cNvSpPr>
          <p:nvPr/>
        </p:nvSpPr>
        <p:spPr>
          <a:xfrm>
            <a:off x="171342" y="34787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What will your examples be about?</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sp>
        <p:nvSpPr>
          <p:cNvPr id="30" name="Content Placeholder 2">
            <a:extLst>
              <a:ext uri="{FF2B5EF4-FFF2-40B4-BE49-F238E27FC236}">
                <a16:creationId xmlns:a16="http://schemas.microsoft.com/office/drawing/2014/main" id="{CC34194F-26A2-4B24-8A1B-A164F471667F}"/>
              </a:ext>
            </a:extLst>
          </p:cNvPr>
          <p:cNvSpPr txBox="1">
            <a:spLocks/>
          </p:cNvSpPr>
          <p:nvPr/>
        </p:nvSpPr>
        <p:spPr>
          <a:xfrm>
            <a:off x="2300055" y="4355555"/>
            <a:ext cx="8229600" cy="686194"/>
          </a:xfrm>
          <a:prstGeom prst="rect">
            <a:avLst/>
          </a:prstGeom>
          <a:solidFill>
            <a:srgbClr val="00FFFF"/>
          </a:solidFill>
          <a:ln>
            <a:solidFill>
              <a:schemeClr val="tx1">
                <a:lumMod val="95000"/>
                <a:lumOff val="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dirty="0"/>
              <a:t>Do you agree/disagree?</a:t>
            </a:r>
          </a:p>
          <a:p>
            <a:endParaRPr lang="en-GB" dirty="0"/>
          </a:p>
          <a:p>
            <a:endParaRPr lang="en-GB" dirty="0"/>
          </a:p>
        </p:txBody>
      </p:sp>
      <p:sp>
        <p:nvSpPr>
          <p:cNvPr id="31" name="Content Placeholder 2">
            <a:extLst>
              <a:ext uri="{FF2B5EF4-FFF2-40B4-BE49-F238E27FC236}">
                <a16:creationId xmlns:a16="http://schemas.microsoft.com/office/drawing/2014/main" id="{82859F95-2FC8-41C4-961B-0B51AAE557F1}"/>
              </a:ext>
            </a:extLst>
          </p:cNvPr>
          <p:cNvSpPr txBox="1">
            <a:spLocks/>
          </p:cNvSpPr>
          <p:nvPr/>
        </p:nvSpPr>
        <p:spPr>
          <a:xfrm>
            <a:off x="2300055" y="5553831"/>
            <a:ext cx="8229600" cy="686194"/>
          </a:xfrm>
          <a:prstGeom prst="rect">
            <a:avLst/>
          </a:prstGeom>
          <a:gradFill flip="none" rotWithShape="1">
            <a:gsLst>
              <a:gs pos="0">
                <a:srgbClr val="00FFFF">
                  <a:tint val="66000"/>
                  <a:satMod val="160000"/>
                </a:srgbClr>
              </a:gs>
              <a:gs pos="50000">
                <a:srgbClr val="00FFFF">
                  <a:tint val="44500"/>
                  <a:satMod val="160000"/>
                </a:srgbClr>
              </a:gs>
              <a:gs pos="100000">
                <a:srgbClr val="00FFFF">
                  <a:tint val="23500"/>
                  <a:satMod val="160000"/>
                </a:srgbClr>
              </a:gs>
            </a:gsLst>
            <a:path path="circle">
              <a:fillToRect l="50000" t="50000" r="50000" b="50000"/>
            </a:path>
            <a:tileRect/>
          </a:gradFill>
          <a:ln>
            <a:solidFill>
              <a:schemeClr val="tx1">
                <a:lumMod val="95000"/>
                <a:lumOff val="5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dirty="0"/>
              <a:t>Your examples should present your point of view.</a:t>
            </a:r>
          </a:p>
          <a:p>
            <a:endParaRPr lang="en-GB" dirty="0"/>
          </a:p>
          <a:p>
            <a:endParaRPr lang="en-GB" dirty="0"/>
          </a:p>
        </p:txBody>
      </p:sp>
    </p:spTree>
    <p:extLst>
      <p:ext uri="{BB962C8B-B14F-4D97-AF65-F5344CB8AC3E}">
        <p14:creationId xmlns:p14="http://schemas.microsoft.com/office/powerpoint/2010/main" val="299456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4" name="Picture 33">
            <a:extLst>
              <a:ext uri="{FF2B5EF4-FFF2-40B4-BE49-F238E27FC236}">
                <a16:creationId xmlns:a16="http://schemas.microsoft.com/office/drawing/2014/main" id="{905EB8BC-8E6E-400A-B1FB-30284B0F1C15}"/>
              </a:ext>
            </a:extLst>
          </p:cNvPr>
          <p:cNvPicPr>
            <a:picLocks noChangeAspect="1"/>
          </p:cNvPicPr>
          <p:nvPr/>
        </p:nvPicPr>
        <p:blipFill>
          <a:blip r:embed="rId4"/>
          <a:stretch>
            <a:fillRect/>
          </a:stretch>
        </p:blipFill>
        <p:spPr>
          <a:xfrm>
            <a:off x="478684" y="1331471"/>
            <a:ext cx="4271047" cy="1962145"/>
          </a:xfrm>
          <a:prstGeom prst="rect">
            <a:avLst/>
          </a:prstGeom>
        </p:spPr>
      </p:pic>
    </p:spTree>
    <p:extLst>
      <p:ext uri="{BB962C8B-B14F-4D97-AF65-F5344CB8AC3E}">
        <p14:creationId xmlns:p14="http://schemas.microsoft.com/office/powerpoint/2010/main" val="143138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 name="Picture 2">
            <a:extLst>
              <a:ext uri="{FF2B5EF4-FFF2-40B4-BE49-F238E27FC236}">
                <a16:creationId xmlns:a16="http://schemas.microsoft.com/office/drawing/2014/main" id="{2F7B7BD6-B5B7-41A8-B4FA-1F68A507E81E}"/>
              </a:ext>
            </a:extLst>
          </p:cNvPr>
          <p:cNvPicPr>
            <a:picLocks noChangeAspect="1"/>
          </p:cNvPicPr>
          <p:nvPr/>
        </p:nvPicPr>
        <p:blipFill>
          <a:blip r:embed="rId4"/>
          <a:stretch>
            <a:fillRect/>
          </a:stretch>
        </p:blipFill>
        <p:spPr>
          <a:xfrm>
            <a:off x="478684" y="1641861"/>
            <a:ext cx="4448175" cy="771525"/>
          </a:xfrm>
          <a:prstGeom prst="rect">
            <a:avLst/>
          </a:prstGeom>
        </p:spPr>
      </p:pic>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5"/>
          <a:srcRect b="81601"/>
          <a:stretch/>
        </p:blipFill>
        <p:spPr>
          <a:xfrm>
            <a:off x="478684" y="1316500"/>
            <a:ext cx="4448175" cy="375982"/>
          </a:xfrm>
          <a:prstGeom prst="rect">
            <a:avLst/>
          </a:prstGeom>
        </p:spPr>
      </p:pic>
    </p:spTree>
    <p:extLst>
      <p:ext uri="{BB962C8B-B14F-4D97-AF65-F5344CB8AC3E}">
        <p14:creationId xmlns:p14="http://schemas.microsoft.com/office/powerpoint/2010/main" val="157489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448175" cy="375982"/>
          </a:xfrm>
          <a:prstGeom prst="rect">
            <a:avLst/>
          </a:prstGeom>
        </p:spPr>
      </p:pic>
      <p:pic>
        <p:nvPicPr>
          <p:cNvPr id="4" name="Picture 3">
            <a:extLst>
              <a:ext uri="{FF2B5EF4-FFF2-40B4-BE49-F238E27FC236}">
                <a16:creationId xmlns:a16="http://schemas.microsoft.com/office/drawing/2014/main" id="{2A77D78F-6B43-4B33-B343-18A4B0ACDE4C}"/>
              </a:ext>
            </a:extLst>
          </p:cNvPr>
          <p:cNvPicPr>
            <a:picLocks noChangeAspect="1"/>
          </p:cNvPicPr>
          <p:nvPr/>
        </p:nvPicPr>
        <p:blipFill>
          <a:blip r:embed="rId5"/>
          <a:stretch>
            <a:fillRect/>
          </a:stretch>
        </p:blipFill>
        <p:spPr>
          <a:xfrm>
            <a:off x="471348" y="1666692"/>
            <a:ext cx="4429125" cy="1190625"/>
          </a:xfrm>
          <a:prstGeom prst="rect">
            <a:avLst/>
          </a:prstGeom>
        </p:spPr>
      </p:pic>
    </p:spTree>
    <p:extLst>
      <p:ext uri="{BB962C8B-B14F-4D97-AF65-F5344CB8AC3E}">
        <p14:creationId xmlns:p14="http://schemas.microsoft.com/office/powerpoint/2010/main" val="227017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448175" cy="375982"/>
          </a:xfrm>
          <a:prstGeom prst="rect">
            <a:avLst/>
          </a:prstGeom>
        </p:spPr>
      </p:pic>
      <p:pic>
        <p:nvPicPr>
          <p:cNvPr id="3" name="Picture 2">
            <a:extLst>
              <a:ext uri="{FF2B5EF4-FFF2-40B4-BE49-F238E27FC236}">
                <a16:creationId xmlns:a16="http://schemas.microsoft.com/office/drawing/2014/main" id="{70AA20FC-0189-40C0-9B84-FD6516976698}"/>
              </a:ext>
            </a:extLst>
          </p:cNvPr>
          <p:cNvPicPr>
            <a:picLocks noChangeAspect="1"/>
          </p:cNvPicPr>
          <p:nvPr/>
        </p:nvPicPr>
        <p:blipFill>
          <a:blip r:embed="rId5"/>
          <a:stretch>
            <a:fillRect/>
          </a:stretch>
        </p:blipFill>
        <p:spPr>
          <a:xfrm>
            <a:off x="469159" y="1691202"/>
            <a:ext cx="4457700" cy="1162050"/>
          </a:xfrm>
          <a:prstGeom prst="rect">
            <a:avLst/>
          </a:prstGeom>
        </p:spPr>
      </p:pic>
    </p:spTree>
    <p:extLst>
      <p:ext uri="{BB962C8B-B14F-4D97-AF65-F5344CB8AC3E}">
        <p14:creationId xmlns:p14="http://schemas.microsoft.com/office/powerpoint/2010/main" val="106868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563833" cy="385758"/>
          </a:xfrm>
          <a:prstGeom prst="rect">
            <a:avLst/>
          </a:prstGeom>
        </p:spPr>
      </p:pic>
      <p:pic>
        <p:nvPicPr>
          <p:cNvPr id="4" name="Picture 3">
            <a:extLst>
              <a:ext uri="{FF2B5EF4-FFF2-40B4-BE49-F238E27FC236}">
                <a16:creationId xmlns:a16="http://schemas.microsoft.com/office/drawing/2014/main" id="{E79EFD96-29A9-4936-A93F-3AC258EC9383}"/>
              </a:ext>
            </a:extLst>
          </p:cNvPr>
          <p:cNvPicPr>
            <a:picLocks noChangeAspect="1"/>
          </p:cNvPicPr>
          <p:nvPr/>
        </p:nvPicPr>
        <p:blipFill>
          <a:blip r:embed="rId5"/>
          <a:stretch>
            <a:fillRect/>
          </a:stretch>
        </p:blipFill>
        <p:spPr>
          <a:xfrm>
            <a:off x="471348" y="1685741"/>
            <a:ext cx="4571169" cy="806099"/>
          </a:xfrm>
          <a:prstGeom prst="rect">
            <a:avLst/>
          </a:prstGeom>
        </p:spPr>
      </p:pic>
    </p:spTree>
    <p:extLst>
      <p:ext uri="{BB962C8B-B14F-4D97-AF65-F5344CB8AC3E}">
        <p14:creationId xmlns:p14="http://schemas.microsoft.com/office/powerpoint/2010/main" val="407460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8EF909-97D8-4F8F-9F5B-8C7CD9827937}"/>
              </a:ext>
            </a:extLst>
          </p:cNvPr>
          <p:cNvSpPr>
            <a:spLocks noChangeArrowheads="1" noChangeShapeType="1"/>
          </p:cNvSpPr>
          <p:nvPr/>
        </p:nvSpPr>
        <p:spPr bwMode="auto">
          <a:xfrm>
            <a:off x="-1" y="1"/>
            <a:ext cx="2300056" cy="17755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pic>
        <p:nvPicPr>
          <p:cNvPr id="6" name="Picture 5">
            <a:extLst>
              <a:ext uri="{FF2B5EF4-FFF2-40B4-BE49-F238E27FC236}">
                <a16:creationId xmlns:a16="http://schemas.microsoft.com/office/drawing/2014/main" id="{800A4DA5-E941-4AF4-B6D7-651A3A8728E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0650" y="-23661"/>
            <a:ext cx="641350" cy="575945"/>
          </a:xfrm>
          <a:prstGeom prst="rect">
            <a:avLst/>
          </a:prstGeom>
          <a:noFill/>
          <a:ln>
            <a:noFill/>
          </a:ln>
        </p:spPr>
      </p:pic>
      <p:sp>
        <p:nvSpPr>
          <p:cNvPr id="18" name="Rectangle 17">
            <a:extLst>
              <a:ext uri="{FF2B5EF4-FFF2-40B4-BE49-F238E27FC236}">
                <a16:creationId xmlns:a16="http://schemas.microsoft.com/office/drawing/2014/main" id="{D6B12779-F5E2-414F-A50B-C082975E7F06}"/>
              </a:ext>
            </a:extLst>
          </p:cNvPr>
          <p:cNvSpPr>
            <a:spLocks noChangeArrowheads="1" noChangeShapeType="1"/>
          </p:cNvSpPr>
          <p:nvPr/>
        </p:nvSpPr>
        <p:spPr bwMode="auto">
          <a:xfrm>
            <a:off x="2300055" y="0"/>
            <a:ext cx="2300055" cy="176534"/>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19" name="Rectangle 18">
            <a:extLst>
              <a:ext uri="{FF2B5EF4-FFF2-40B4-BE49-F238E27FC236}">
                <a16:creationId xmlns:a16="http://schemas.microsoft.com/office/drawing/2014/main" id="{F9C8C168-A3AB-4E41-A3FD-6E9C181AC85F}"/>
              </a:ext>
            </a:extLst>
          </p:cNvPr>
          <p:cNvSpPr>
            <a:spLocks noChangeArrowheads="1" noChangeShapeType="1"/>
          </p:cNvSpPr>
          <p:nvPr/>
        </p:nvSpPr>
        <p:spPr bwMode="auto">
          <a:xfrm>
            <a:off x="4600110" y="0"/>
            <a:ext cx="2300055" cy="176534"/>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0" name="Rectangle 19">
            <a:extLst>
              <a:ext uri="{FF2B5EF4-FFF2-40B4-BE49-F238E27FC236}">
                <a16:creationId xmlns:a16="http://schemas.microsoft.com/office/drawing/2014/main" id="{CCEBEA10-811C-4D1C-980A-E5B1D69CC847}"/>
              </a:ext>
            </a:extLst>
          </p:cNvPr>
          <p:cNvSpPr>
            <a:spLocks noChangeArrowheads="1" noChangeShapeType="1"/>
          </p:cNvSpPr>
          <p:nvPr/>
        </p:nvSpPr>
        <p:spPr bwMode="auto">
          <a:xfrm>
            <a:off x="6900165" y="0"/>
            <a:ext cx="2300055" cy="176534"/>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1" name="Rectangle 20">
            <a:extLst>
              <a:ext uri="{FF2B5EF4-FFF2-40B4-BE49-F238E27FC236}">
                <a16:creationId xmlns:a16="http://schemas.microsoft.com/office/drawing/2014/main" id="{ED10B968-AB4E-4F14-BC2D-128C7D78184F}"/>
              </a:ext>
            </a:extLst>
          </p:cNvPr>
          <p:cNvSpPr>
            <a:spLocks noChangeArrowheads="1" noChangeShapeType="1"/>
          </p:cNvSpPr>
          <p:nvPr/>
        </p:nvSpPr>
        <p:spPr bwMode="auto">
          <a:xfrm>
            <a:off x="9200220" y="-6840"/>
            <a:ext cx="2300055" cy="19021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2" name="Rectangle 21">
            <a:extLst>
              <a:ext uri="{FF2B5EF4-FFF2-40B4-BE49-F238E27FC236}">
                <a16:creationId xmlns:a16="http://schemas.microsoft.com/office/drawing/2014/main" id="{4549FF8D-CFA6-42B6-B97E-F622B5A8CAA4}"/>
              </a:ext>
            </a:extLst>
          </p:cNvPr>
          <p:cNvSpPr>
            <a:spLocks noChangeArrowheads="1" noChangeShapeType="1"/>
          </p:cNvSpPr>
          <p:nvPr/>
        </p:nvSpPr>
        <p:spPr bwMode="auto">
          <a:xfrm>
            <a:off x="-36" y="6693038"/>
            <a:ext cx="2465069" cy="200411"/>
          </a:xfrm>
          <a:prstGeom prst="rect">
            <a:avLst/>
          </a:prstGeom>
          <a:solidFill>
            <a:srgbClr val="FFFF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endParaRPr lang="en-GB" dirty="0"/>
          </a:p>
        </p:txBody>
      </p:sp>
      <p:sp>
        <p:nvSpPr>
          <p:cNvPr id="23" name="Rectangle 22">
            <a:extLst>
              <a:ext uri="{FF2B5EF4-FFF2-40B4-BE49-F238E27FC236}">
                <a16:creationId xmlns:a16="http://schemas.microsoft.com/office/drawing/2014/main" id="{0E49A657-2A7A-4E7E-8FFD-67E16D16030B}"/>
              </a:ext>
            </a:extLst>
          </p:cNvPr>
          <p:cNvSpPr>
            <a:spLocks noChangeArrowheads="1" noChangeShapeType="1"/>
          </p:cNvSpPr>
          <p:nvPr/>
        </p:nvSpPr>
        <p:spPr bwMode="auto">
          <a:xfrm>
            <a:off x="2450236" y="6693038"/>
            <a:ext cx="2450237" cy="18337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24" name="Rectangle 23">
            <a:extLst>
              <a:ext uri="{FF2B5EF4-FFF2-40B4-BE49-F238E27FC236}">
                <a16:creationId xmlns:a16="http://schemas.microsoft.com/office/drawing/2014/main" id="{C2581DB1-1A27-4AA2-BEBB-FC515A7BA612}"/>
              </a:ext>
            </a:extLst>
          </p:cNvPr>
          <p:cNvSpPr>
            <a:spLocks noChangeArrowheads="1" noChangeShapeType="1"/>
          </p:cNvSpPr>
          <p:nvPr/>
        </p:nvSpPr>
        <p:spPr bwMode="auto">
          <a:xfrm>
            <a:off x="4870881" y="6697766"/>
            <a:ext cx="2450237" cy="190213"/>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25" name="Rectangle 24">
            <a:extLst>
              <a:ext uri="{FF2B5EF4-FFF2-40B4-BE49-F238E27FC236}">
                <a16:creationId xmlns:a16="http://schemas.microsoft.com/office/drawing/2014/main" id="{6EAE695D-24D4-4CE5-8A23-9F5F8C7C5CD9}"/>
              </a:ext>
            </a:extLst>
          </p:cNvPr>
          <p:cNvSpPr>
            <a:spLocks noChangeArrowheads="1" noChangeShapeType="1"/>
          </p:cNvSpPr>
          <p:nvPr/>
        </p:nvSpPr>
        <p:spPr bwMode="auto">
          <a:xfrm>
            <a:off x="7321117" y="6693038"/>
            <a:ext cx="2450237" cy="177550"/>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26" name="Rectangle 25">
            <a:extLst>
              <a:ext uri="{FF2B5EF4-FFF2-40B4-BE49-F238E27FC236}">
                <a16:creationId xmlns:a16="http://schemas.microsoft.com/office/drawing/2014/main" id="{59A74B0B-2F48-4433-B144-72C538DCC78A}"/>
              </a:ext>
            </a:extLst>
          </p:cNvPr>
          <p:cNvSpPr>
            <a:spLocks noChangeArrowheads="1" noChangeShapeType="1"/>
          </p:cNvSpPr>
          <p:nvPr/>
        </p:nvSpPr>
        <p:spPr bwMode="auto">
          <a:xfrm>
            <a:off x="9741762" y="6693038"/>
            <a:ext cx="2450236" cy="164962"/>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27" name="Rectangle 26">
            <a:extLst>
              <a:ext uri="{FF2B5EF4-FFF2-40B4-BE49-F238E27FC236}">
                <a16:creationId xmlns:a16="http://schemas.microsoft.com/office/drawing/2014/main" id="{36B3E9DD-3E92-4D8B-AEC4-3671552FF9D4}"/>
              </a:ext>
            </a:extLst>
          </p:cNvPr>
          <p:cNvSpPr>
            <a:spLocks noChangeArrowheads="1" noChangeShapeType="1"/>
          </p:cNvSpPr>
          <p:nvPr/>
        </p:nvSpPr>
        <p:spPr bwMode="auto">
          <a:xfrm rot="5400000">
            <a:off x="-565329" y="748703"/>
            <a:ext cx="130207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44" name="Rectangle 43">
            <a:extLst>
              <a:ext uri="{FF2B5EF4-FFF2-40B4-BE49-F238E27FC236}">
                <a16:creationId xmlns:a16="http://schemas.microsoft.com/office/drawing/2014/main" id="{B8035E9A-E049-4BA0-BB38-CE768A43222C}"/>
              </a:ext>
            </a:extLst>
          </p:cNvPr>
          <p:cNvSpPr>
            <a:spLocks noChangeArrowheads="1" noChangeShapeType="1"/>
          </p:cNvSpPr>
          <p:nvPr/>
        </p:nvSpPr>
        <p:spPr bwMode="auto">
          <a:xfrm rot="5400000">
            <a:off x="-565329"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45" name="Rectangle 44">
            <a:extLst>
              <a:ext uri="{FF2B5EF4-FFF2-40B4-BE49-F238E27FC236}">
                <a16:creationId xmlns:a16="http://schemas.microsoft.com/office/drawing/2014/main" id="{EDE07044-5A40-4B1F-B7A5-0722946D9530}"/>
              </a:ext>
            </a:extLst>
          </p:cNvPr>
          <p:cNvSpPr>
            <a:spLocks noChangeArrowheads="1" noChangeShapeType="1"/>
          </p:cNvSpPr>
          <p:nvPr/>
        </p:nvSpPr>
        <p:spPr bwMode="auto">
          <a:xfrm rot="5400000">
            <a:off x="-565365"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46" name="Rectangle 45">
            <a:extLst>
              <a:ext uri="{FF2B5EF4-FFF2-40B4-BE49-F238E27FC236}">
                <a16:creationId xmlns:a16="http://schemas.microsoft.com/office/drawing/2014/main" id="{5914A30B-06B4-4F65-95FD-0D859C750159}"/>
              </a:ext>
            </a:extLst>
          </p:cNvPr>
          <p:cNvSpPr>
            <a:spLocks noChangeArrowheads="1" noChangeShapeType="1"/>
          </p:cNvSpPr>
          <p:nvPr/>
        </p:nvSpPr>
        <p:spPr bwMode="auto">
          <a:xfrm rot="5400000">
            <a:off x="-565401"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47" name="Rectangle 46">
            <a:extLst>
              <a:ext uri="{FF2B5EF4-FFF2-40B4-BE49-F238E27FC236}">
                <a16:creationId xmlns:a16="http://schemas.microsoft.com/office/drawing/2014/main" id="{05553A00-2A52-41C8-B9FB-BA6DD31A17C1}"/>
              </a:ext>
            </a:extLst>
          </p:cNvPr>
          <p:cNvSpPr>
            <a:spLocks noChangeArrowheads="1" noChangeShapeType="1"/>
          </p:cNvSpPr>
          <p:nvPr/>
        </p:nvSpPr>
        <p:spPr bwMode="auto">
          <a:xfrm rot="5400000">
            <a:off x="-578131"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0" name="Rectangle 49">
            <a:extLst>
              <a:ext uri="{FF2B5EF4-FFF2-40B4-BE49-F238E27FC236}">
                <a16:creationId xmlns:a16="http://schemas.microsoft.com/office/drawing/2014/main" id="{F2105FA6-B6FF-4A2E-A6C0-41000D5D3A3F}"/>
              </a:ext>
            </a:extLst>
          </p:cNvPr>
          <p:cNvSpPr>
            <a:spLocks noChangeArrowheads="1" noChangeShapeType="1"/>
          </p:cNvSpPr>
          <p:nvPr/>
        </p:nvSpPr>
        <p:spPr bwMode="auto">
          <a:xfrm rot="5400000">
            <a:off x="11455254" y="2044603"/>
            <a:ext cx="1302073" cy="171415"/>
          </a:xfrm>
          <a:prstGeom prst="rect">
            <a:avLst/>
          </a:prstGeom>
          <a:solidFill>
            <a:srgbClr val="FFC000"/>
          </a:solidFill>
          <a:ln>
            <a:noFill/>
          </a:ln>
          <a:effectLst/>
        </p:spPr>
        <p:txBody>
          <a:bodyPr rot="0" vert="horz" wrap="square" lIns="36576" tIns="36576" rIns="36576" bIns="36576" anchor="t" anchorCtr="0" upright="1">
            <a:noAutofit/>
          </a:bodyPr>
          <a:lstStyle/>
          <a:p>
            <a:endParaRPr lang="en-GB" dirty="0"/>
          </a:p>
        </p:txBody>
      </p:sp>
      <p:sp>
        <p:nvSpPr>
          <p:cNvPr id="51" name="Rectangle 50">
            <a:extLst>
              <a:ext uri="{FF2B5EF4-FFF2-40B4-BE49-F238E27FC236}">
                <a16:creationId xmlns:a16="http://schemas.microsoft.com/office/drawing/2014/main" id="{77488547-3907-48EB-8BC3-3CEA000E5397}"/>
              </a:ext>
            </a:extLst>
          </p:cNvPr>
          <p:cNvSpPr>
            <a:spLocks noChangeArrowheads="1" noChangeShapeType="1"/>
          </p:cNvSpPr>
          <p:nvPr/>
        </p:nvSpPr>
        <p:spPr bwMode="auto">
          <a:xfrm rot="5400000">
            <a:off x="11455218" y="3339910"/>
            <a:ext cx="1302073" cy="171415"/>
          </a:xfrm>
          <a:prstGeom prst="rect">
            <a:avLst/>
          </a:prstGeom>
          <a:solidFill>
            <a:srgbClr val="7030A0"/>
          </a:solidFill>
          <a:ln>
            <a:noFill/>
          </a:ln>
          <a:effectLst/>
        </p:spPr>
        <p:txBody>
          <a:bodyPr rot="0" vert="horz" wrap="square" lIns="36576" tIns="36576" rIns="36576" bIns="36576" anchor="t" anchorCtr="0" upright="1">
            <a:noAutofit/>
          </a:bodyPr>
          <a:lstStyle/>
          <a:p>
            <a:endParaRPr lang="en-GB" dirty="0"/>
          </a:p>
        </p:txBody>
      </p:sp>
      <p:sp>
        <p:nvSpPr>
          <p:cNvPr id="52" name="Rectangle 51">
            <a:extLst>
              <a:ext uri="{FF2B5EF4-FFF2-40B4-BE49-F238E27FC236}">
                <a16:creationId xmlns:a16="http://schemas.microsoft.com/office/drawing/2014/main" id="{49532A39-69AB-423F-AE5D-51C75D3DDB14}"/>
              </a:ext>
            </a:extLst>
          </p:cNvPr>
          <p:cNvSpPr>
            <a:spLocks noChangeArrowheads="1" noChangeShapeType="1"/>
          </p:cNvSpPr>
          <p:nvPr/>
        </p:nvSpPr>
        <p:spPr bwMode="auto">
          <a:xfrm rot="5400000">
            <a:off x="11455182" y="4629044"/>
            <a:ext cx="1302073" cy="171415"/>
          </a:xfrm>
          <a:prstGeom prst="rect">
            <a:avLst/>
          </a:prstGeom>
          <a:solidFill>
            <a:srgbClr val="00B0F0"/>
          </a:solidFill>
          <a:ln>
            <a:noFill/>
          </a:ln>
          <a:effectLst/>
        </p:spPr>
        <p:txBody>
          <a:bodyPr rot="0" vert="horz" wrap="square" lIns="36576" tIns="36576" rIns="36576" bIns="36576" anchor="t" anchorCtr="0" upright="1">
            <a:noAutofit/>
          </a:bodyPr>
          <a:lstStyle/>
          <a:p>
            <a:endParaRPr lang="en-GB" dirty="0"/>
          </a:p>
        </p:txBody>
      </p:sp>
      <p:sp>
        <p:nvSpPr>
          <p:cNvPr id="53" name="Rectangle 52">
            <a:extLst>
              <a:ext uri="{FF2B5EF4-FFF2-40B4-BE49-F238E27FC236}">
                <a16:creationId xmlns:a16="http://schemas.microsoft.com/office/drawing/2014/main" id="{C42C640E-834E-40ED-A4A3-54D8139DF665}"/>
              </a:ext>
            </a:extLst>
          </p:cNvPr>
          <p:cNvSpPr>
            <a:spLocks noChangeArrowheads="1" noChangeShapeType="1"/>
          </p:cNvSpPr>
          <p:nvPr/>
        </p:nvSpPr>
        <p:spPr bwMode="auto">
          <a:xfrm rot="5400000">
            <a:off x="11442452" y="5943566"/>
            <a:ext cx="1327601" cy="171344"/>
          </a:xfrm>
          <a:prstGeom prst="rect">
            <a:avLst/>
          </a:prstGeom>
          <a:solidFill>
            <a:srgbClr val="002060"/>
          </a:solidFill>
          <a:ln>
            <a:noFill/>
          </a:ln>
          <a:effectLst/>
        </p:spPr>
        <p:txBody>
          <a:bodyPr rot="0" vert="horz" wrap="square" lIns="36576" tIns="36576" rIns="36576" bIns="36576" anchor="t" anchorCtr="0" upright="1">
            <a:noAutofit/>
          </a:bodyPr>
          <a:lstStyle/>
          <a:p>
            <a:endParaRPr lang="en-GB" dirty="0"/>
          </a:p>
        </p:txBody>
      </p:sp>
      <p:sp>
        <p:nvSpPr>
          <p:cNvPr id="54" name="Rectangle 53">
            <a:extLst>
              <a:ext uri="{FF2B5EF4-FFF2-40B4-BE49-F238E27FC236}">
                <a16:creationId xmlns:a16="http://schemas.microsoft.com/office/drawing/2014/main" id="{DD47374C-1591-4EE8-A557-BF753E2C3B0F}"/>
              </a:ext>
            </a:extLst>
          </p:cNvPr>
          <p:cNvSpPr>
            <a:spLocks noChangeArrowheads="1" noChangeShapeType="1"/>
          </p:cNvSpPr>
          <p:nvPr/>
        </p:nvSpPr>
        <p:spPr bwMode="auto">
          <a:xfrm rot="5400000">
            <a:off x="11609156" y="930072"/>
            <a:ext cx="994123" cy="171415"/>
          </a:xfrm>
          <a:prstGeom prst="rect">
            <a:avLst/>
          </a:prstGeom>
          <a:solidFill>
            <a:srgbClr val="FFFF00"/>
          </a:solidFill>
          <a:ln>
            <a:noFill/>
          </a:ln>
          <a:effectLst/>
        </p:spPr>
        <p:txBody>
          <a:bodyPr rot="0" vert="horz" wrap="square" lIns="36576" tIns="36576" rIns="36576" bIns="36576" anchor="t" anchorCtr="0" upright="1">
            <a:noAutofit/>
          </a:bodyPr>
          <a:lstStyle/>
          <a:p>
            <a:endParaRPr lang="en-GB" dirty="0"/>
          </a:p>
        </p:txBody>
      </p:sp>
      <p:sp>
        <p:nvSpPr>
          <p:cNvPr id="28" name="Title 1">
            <a:extLst>
              <a:ext uri="{FF2B5EF4-FFF2-40B4-BE49-F238E27FC236}">
                <a16:creationId xmlns:a16="http://schemas.microsoft.com/office/drawing/2014/main" id="{E84DC164-AA8B-4B0E-AC6A-63EC0FAC80C7}"/>
              </a:ext>
            </a:extLst>
          </p:cNvPr>
          <p:cNvSpPr txBox="1">
            <a:spLocks/>
          </p:cNvSpPr>
          <p:nvPr/>
        </p:nvSpPr>
        <p:spPr>
          <a:xfrm>
            <a:off x="309571" y="337349"/>
            <a:ext cx="11241079"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6000" b="1" dirty="0">
                <a:solidFill>
                  <a:schemeClr val="tx1"/>
                </a:solidFill>
                <a:effectLst>
                  <a:outerShdw blurRad="38100" dist="38100" dir="2700000" algn="tl">
                    <a:srgbClr val="000000">
                      <a:alpha val="43137"/>
                    </a:srgbClr>
                  </a:outerShdw>
                </a:effectLst>
                <a:latin typeface="Amasis MT Pro Black" panose="02040A04050005020304" pitchFamily="18" charset="0"/>
              </a:rPr>
              <a:t>Persuasive techniques:</a:t>
            </a:r>
            <a:endParaRPr lang="en-GB" sz="6000" dirty="0">
              <a:solidFill>
                <a:schemeClr val="tx1"/>
              </a:solidFill>
              <a:effectLst>
                <a:outerShdw blurRad="38100" dist="38100" dir="2700000" algn="tl">
                  <a:srgbClr val="000000">
                    <a:alpha val="43137"/>
                  </a:srgbClr>
                </a:outerShdw>
              </a:effectLst>
              <a:latin typeface="Amasis MT Pro Black" panose="02040A04050005020304" pitchFamily="18" charset="0"/>
            </a:endParaRPr>
          </a:p>
        </p:txBody>
      </p:sp>
      <p:pic>
        <p:nvPicPr>
          <p:cNvPr id="35" name="Picture 34">
            <a:extLst>
              <a:ext uri="{FF2B5EF4-FFF2-40B4-BE49-F238E27FC236}">
                <a16:creationId xmlns:a16="http://schemas.microsoft.com/office/drawing/2014/main" id="{2990171E-375D-4D8B-9EAE-417F42DEEF9E}"/>
              </a:ext>
            </a:extLst>
          </p:cNvPr>
          <p:cNvPicPr>
            <a:picLocks noChangeAspect="1"/>
          </p:cNvPicPr>
          <p:nvPr/>
        </p:nvPicPr>
        <p:blipFill rotWithShape="1">
          <a:blip r:embed="rId4"/>
          <a:srcRect b="81601"/>
          <a:stretch/>
        </p:blipFill>
        <p:spPr>
          <a:xfrm>
            <a:off x="478684" y="1316500"/>
            <a:ext cx="4563833" cy="385758"/>
          </a:xfrm>
          <a:prstGeom prst="rect">
            <a:avLst/>
          </a:prstGeom>
        </p:spPr>
      </p:pic>
      <p:pic>
        <p:nvPicPr>
          <p:cNvPr id="3" name="Picture 2">
            <a:extLst>
              <a:ext uri="{FF2B5EF4-FFF2-40B4-BE49-F238E27FC236}">
                <a16:creationId xmlns:a16="http://schemas.microsoft.com/office/drawing/2014/main" id="{907548EA-5BF8-4461-A521-95416EE02AF8}"/>
              </a:ext>
            </a:extLst>
          </p:cNvPr>
          <p:cNvPicPr>
            <a:picLocks noChangeAspect="1"/>
          </p:cNvPicPr>
          <p:nvPr/>
        </p:nvPicPr>
        <p:blipFill>
          <a:blip r:embed="rId5"/>
          <a:stretch>
            <a:fillRect/>
          </a:stretch>
        </p:blipFill>
        <p:spPr>
          <a:xfrm>
            <a:off x="478648" y="1692481"/>
            <a:ext cx="4563833" cy="1333500"/>
          </a:xfrm>
          <a:prstGeom prst="rect">
            <a:avLst/>
          </a:prstGeom>
        </p:spPr>
      </p:pic>
    </p:spTree>
    <p:extLst>
      <p:ext uri="{BB962C8B-B14F-4D97-AF65-F5344CB8AC3E}">
        <p14:creationId xmlns:p14="http://schemas.microsoft.com/office/powerpoint/2010/main" val="665679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F29DDF5B947844BA0D36B19131278B" ma:contentTypeVersion="17" ma:contentTypeDescription="Create a new document." ma:contentTypeScope="" ma:versionID="3d1fb8ceceae831b9bdbd4cf035d34d6">
  <xsd:schema xmlns:xsd="http://www.w3.org/2001/XMLSchema" xmlns:xs="http://www.w3.org/2001/XMLSchema" xmlns:p="http://schemas.microsoft.com/office/2006/metadata/properties" xmlns:ns2="9f6d7bd6-3339-43bd-ade5-f57f25b32ca4" xmlns:ns3="d961e358-6a50-4160-be74-3690f6e42696" targetNamespace="http://schemas.microsoft.com/office/2006/metadata/properties" ma:root="true" ma:fieldsID="a5a19ca18abd7416fc8f8449e76a9156" ns2:_="" ns3:_="">
    <xsd:import namespace="9f6d7bd6-3339-43bd-ade5-f57f25b32ca4"/>
    <xsd:import namespace="d961e358-6a50-4160-be74-3690f6e4269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_Flow_SignoffStatu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d7bd6-3339-43bd-ade5-f57f25b32ca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_Flow_SignoffStatus" ma:index="20" nillable="true" ma:displayName="Sign-off status" ma:internalName="Sign_x002d_off_x0020_status">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077c88-f787-4896-b447-7ea5e48d520b"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61e358-6a50-4160-be74-3690f6e4269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1ce644e-513c-4330-b548-694fad41b1fc}" ma:internalName="TaxCatchAll" ma:showField="CatchAllData" ma:web="d961e358-6a50-4160-be74-3690f6e426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D4CE7C-70BA-4B68-80C5-3CE169BD663D}"/>
</file>

<file path=customXml/itemProps2.xml><?xml version="1.0" encoding="utf-8"?>
<ds:datastoreItem xmlns:ds="http://schemas.openxmlformats.org/officeDocument/2006/customXml" ds:itemID="{EA7D29A5-E7AE-46DA-B538-11D900EB55B6}"/>
</file>

<file path=docProps/app.xml><?xml version="1.0" encoding="utf-8"?>
<Properties xmlns="http://schemas.openxmlformats.org/officeDocument/2006/extended-properties" xmlns:vt="http://schemas.openxmlformats.org/officeDocument/2006/docPropsVTypes">
  <TotalTime>22</TotalTime>
  <Words>231</Words>
  <Application>Microsoft Office PowerPoint</Application>
  <PresentationFormat>Widescreen</PresentationFormat>
  <Paragraphs>40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Amasis MT Pro Black</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farhana patel</dc:creator>
  <cp:lastModifiedBy>farhana patel</cp:lastModifiedBy>
  <cp:revision>4</cp:revision>
  <dcterms:created xsi:type="dcterms:W3CDTF">2022-07-14T08:14:43Z</dcterms:created>
  <dcterms:modified xsi:type="dcterms:W3CDTF">2022-11-04T05:14:26Z</dcterms:modified>
</cp:coreProperties>
</file>